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4" r:id="rId4"/>
  </p:sldMasterIdLst>
  <p:notesMasterIdLst>
    <p:notesMasterId r:id="rId28"/>
  </p:notesMasterIdLst>
  <p:sldIdLst>
    <p:sldId id="256" r:id="rId5"/>
    <p:sldId id="257" r:id="rId6"/>
    <p:sldId id="258" r:id="rId7"/>
    <p:sldId id="288" r:id="rId8"/>
    <p:sldId id="299" r:id="rId9"/>
    <p:sldId id="286" r:id="rId10"/>
    <p:sldId id="302" r:id="rId11"/>
    <p:sldId id="300" r:id="rId12"/>
    <p:sldId id="303" r:id="rId13"/>
    <p:sldId id="301" r:id="rId14"/>
    <p:sldId id="289" r:id="rId15"/>
    <p:sldId id="268" r:id="rId16"/>
    <p:sldId id="304" r:id="rId17"/>
    <p:sldId id="290" r:id="rId18"/>
    <p:sldId id="276" r:id="rId19"/>
    <p:sldId id="277" r:id="rId20"/>
    <p:sldId id="278" r:id="rId21"/>
    <p:sldId id="279" r:id="rId22"/>
    <p:sldId id="281" r:id="rId23"/>
    <p:sldId id="282" r:id="rId24"/>
    <p:sldId id="283" r:id="rId25"/>
    <p:sldId id="284" r:id="rId26"/>
    <p:sldId id="285" r:id="rId27"/>
  </p:sldIdLst>
  <p:sldSz cx="6858000" cy="9144000" type="screen4x3"/>
  <p:notesSz cx="6858000" cy="9144000"/>
  <p:embeddedFontLst>
    <p:embeddedFont>
      <p:font typeface="Merriweather" panose="020B0604020202020204" charset="0"/>
      <p:regular r:id="rId29"/>
      <p:bold r:id="rId30"/>
      <p:italic r:id="rId31"/>
      <p:boldItalic r:id="rId32"/>
    </p:embeddedFont>
    <p:embeddedFont>
      <p:font typeface="Roboto" panose="02000000000000000000" pitchFamily="2"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A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AC7D2D-B0DE-430F-A35B-1EC39CD411D4}" v="31" dt="2021-07-18T18:47:12.893"/>
  </p1510:revLst>
</p1510:revInfo>
</file>

<file path=ppt/tableStyles.xml><?xml version="1.0" encoding="utf-8"?>
<a:tblStyleLst xmlns:a="http://schemas.openxmlformats.org/drawingml/2006/main" def="{F3F80D4D-B36A-4D0C-A7CE-544708B0DFD7}">
  <a:tblStyle styleId="{F3F80D4D-B36A-4D0C-A7CE-544708B0DFD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24" autoAdjust="0"/>
    <p:restoredTop sz="94660"/>
  </p:normalViewPr>
  <p:slideViewPr>
    <p:cSldViewPr snapToGrid="0">
      <p:cViewPr varScale="1">
        <p:scale>
          <a:sx n="94" d="100"/>
          <a:sy n="94" d="100"/>
        </p:scale>
        <p:origin x="1986" y="57"/>
      </p:cViewPr>
      <p:guideLst>
        <p:guide orient="horz" pos="2880"/>
        <p:guide pos="216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6.fntdata"/><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1.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userId="12530211-5b46-413b-a5da-15c329d0db6c" providerId="ADAL" clId="{E0AC7D2D-B0DE-430F-A35B-1EC39CD411D4}"/>
    <pc:docChg chg="undo redo custSel addSld delSld modSld sldOrd modMainMaster">
      <pc:chgData name="Sean" userId="12530211-5b46-413b-a5da-15c329d0db6c" providerId="ADAL" clId="{E0AC7D2D-B0DE-430F-A35B-1EC39CD411D4}" dt="2021-07-18T18:52:57.740" v="538" actId="6549"/>
      <pc:docMkLst>
        <pc:docMk/>
      </pc:docMkLst>
      <pc:sldChg chg="del">
        <pc:chgData name="Sean" userId="12530211-5b46-413b-a5da-15c329d0db6c" providerId="ADAL" clId="{E0AC7D2D-B0DE-430F-A35B-1EC39CD411D4}" dt="2021-07-18T18:02:51.123" v="0" actId="47"/>
        <pc:sldMkLst>
          <pc:docMk/>
          <pc:sldMk cId="0" sldId="259"/>
        </pc:sldMkLst>
      </pc:sldChg>
      <pc:sldChg chg="del">
        <pc:chgData name="Sean" userId="12530211-5b46-413b-a5da-15c329d0db6c" providerId="ADAL" clId="{E0AC7D2D-B0DE-430F-A35B-1EC39CD411D4}" dt="2021-07-18T18:02:51.123" v="0" actId="47"/>
        <pc:sldMkLst>
          <pc:docMk/>
          <pc:sldMk cId="0" sldId="260"/>
        </pc:sldMkLst>
      </pc:sldChg>
      <pc:sldChg chg="del">
        <pc:chgData name="Sean" userId="12530211-5b46-413b-a5da-15c329d0db6c" providerId="ADAL" clId="{E0AC7D2D-B0DE-430F-A35B-1EC39CD411D4}" dt="2021-07-18T18:02:51.123" v="0" actId="47"/>
        <pc:sldMkLst>
          <pc:docMk/>
          <pc:sldMk cId="0" sldId="261"/>
        </pc:sldMkLst>
      </pc:sldChg>
      <pc:sldChg chg="del">
        <pc:chgData name="Sean" userId="12530211-5b46-413b-a5da-15c329d0db6c" providerId="ADAL" clId="{E0AC7D2D-B0DE-430F-A35B-1EC39CD411D4}" dt="2021-07-18T18:02:51.123" v="0" actId="47"/>
        <pc:sldMkLst>
          <pc:docMk/>
          <pc:sldMk cId="0" sldId="262"/>
        </pc:sldMkLst>
      </pc:sldChg>
      <pc:sldChg chg="del">
        <pc:chgData name="Sean" userId="12530211-5b46-413b-a5da-15c329d0db6c" providerId="ADAL" clId="{E0AC7D2D-B0DE-430F-A35B-1EC39CD411D4}" dt="2021-07-18T18:02:51.123" v="0" actId="47"/>
        <pc:sldMkLst>
          <pc:docMk/>
          <pc:sldMk cId="0" sldId="263"/>
        </pc:sldMkLst>
      </pc:sldChg>
      <pc:sldChg chg="del">
        <pc:chgData name="Sean" userId="12530211-5b46-413b-a5da-15c329d0db6c" providerId="ADAL" clId="{E0AC7D2D-B0DE-430F-A35B-1EC39CD411D4}" dt="2021-07-18T18:02:51.123" v="0" actId="47"/>
        <pc:sldMkLst>
          <pc:docMk/>
          <pc:sldMk cId="0" sldId="264"/>
        </pc:sldMkLst>
      </pc:sldChg>
      <pc:sldChg chg="del">
        <pc:chgData name="Sean" userId="12530211-5b46-413b-a5da-15c329d0db6c" providerId="ADAL" clId="{E0AC7D2D-B0DE-430F-A35B-1EC39CD411D4}" dt="2021-07-18T18:02:51.123" v="0" actId="47"/>
        <pc:sldMkLst>
          <pc:docMk/>
          <pc:sldMk cId="0" sldId="265"/>
        </pc:sldMkLst>
      </pc:sldChg>
      <pc:sldChg chg="del">
        <pc:chgData name="Sean" userId="12530211-5b46-413b-a5da-15c329d0db6c" providerId="ADAL" clId="{E0AC7D2D-B0DE-430F-A35B-1EC39CD411D4}" dt="2021-07-18T18:02:51.123" v="0" actId="47"/>
        <pc:sldMkLst>
          <pc:docMk/>
          <pc:sldMk cId="0" sldId="266"/>
        </pc:sldMkLst>
      </pc:sldChg>
      <pc:sldChg chg="del">
        <pc:chgData name="Sean" userId="12530211-5b46-413b-a5da-15c329d0db6c" providerId="ADAL" clId="{E0AC7D2D-B0DE-430F-A35B-1EC39CD411D4}" dt="2021-07-18T18:02:51.123" v="0" actId="47"/>
        <pc:sldMkLst>
          <pc:docMk/>
          <pc:sldMk cId="0" sldId="267"/>
        </pc:sldMkLst>
      </pc:sldChg>
      <pc:sldChg chg="addSp delSp modSp mod modClrScheme chgLayout">
        <pc:chgData name="Sean" userId="12530211-5b46-413b-a5da-15c329d0db6c" providerId="ADAL" clId="{E0AC7D2D-B0DE-430F-A35B-1EC39CD411D4}" dt="2021-07-18T18:42:48.732" v="420" actId="255"/>
        <pc:sldMkLst>
          <pc:docMk/>
          <pc:sldMk cId="0" sldId="268"/>
        </pc:sldMkLst>
        <pc:spChg chg="add del mod">
          <ac:chgData name="Sean" userId="12530211-5b46-413b-a5da-15c329d0db6c" providerId="ADAL" clId="{E0AC7D2D-B0DE-430F-A35B-1EC39CD411D4}" dt="2021-07-18T18:35:43.752" v="389" actId="700"/>
          <ac:spMkLst>
            <pc:docMk/>
            <pc:sldMk cId="0" sldId="268"/>
            <ac:spMk id="3" creationId="{4353D785-AA72-4C7F-A489-3AA553EA9F68}"/>
          </ac:spMkLst>
        </pc:spChg>
        <pc:spChg chg="add del mod">
          <ac:chgData name="Sean" userId="12530211-5b46-413b-a5da-15c329d0db6c" providerId="ADAL" clId="{E0AC7D2D-B0DE-430F-A35B-1EC39CD411D4}" dt="2021-07-18T18:35:43.752" v="389" actId="700"/>
          <ac:spMkLst>
            <pc:docMk/>
            <pc:sldMk cId="0" sldId="268"/>
            <ac:spMk id="5" creationId="{2860E72A-E93B-46D1-B413-0E5DB58F56AF}"/>
          </ac:spMkLst>
        </pc:spChg>
        <pc:spChg chg="add del mod">
          <ac:chgData name="Sean" userId="12530211-5b46-413b-a5da-15c329d0db6c" providerId="ADAL" clId="{E0AC7D2D-B0DE-430F-A35B-1EC39CD411D4}" dt="2021-07-18T18:35:43.752" v="389" actId="700"/>
          <ac:spMkLst>
            <pc:docMk/>
            <pc:sldMk cId="0" sldId="268"/>
            <ac:spMk id="7" creationId="{99C64823-8756-402C-AF51-3A71870F3BC5}"/>
          </ac:spMkLst>
        </pc:spChg>
        <pc:spChg chg="add del mod">
          <ac:chgData name="Sean" userId="12530211-5b46-413b-a5da-15c329d0db6c" providerId="ADAL" clId="{E0AC7D2D-B0DE-430F-A35B-1EC39CD411D4}" dt="2021-07-18T18:35:43.752" v="389" actId="700"/>
          <ac:spMkLst>
            <pc:docMk/>
            <pc:sldMk cId="0" sldId="268"/>
            <ac:spMk id="9" creationId="{03850A9A-9D66-4406-9B2D-39C7C485848B}"/>
          </ac:spMkLst>
        </pc:spChg>
        <pc:spChg chg="add del mod">
          <ac:chgData name="Sean" userId="12530211-5b46-413b-a5da-15c329d0db6c" providerId="ADAL" clId="{E0AC7D2D-B0DE-430F-A35B-1EC39CD411D4}" dt="2021-07-18T18:35:43.752" v="389" actId="700"/>
          <ac:spMkLst>
            <pc:docMk/>
            <pc:sldMk cId="0" sldId="268"/>
            <ac:spMk id="11" creationId="{7C6599AD-8598-4105-8DCD-E77976411297}"/>
          </ac:spMkLst>
        </pc:spChg>
        <pc:spChg chg="add del mod">
          <ac:chgData name="Sean" userId="12530211-5b46-413b-a5da-15c329d0db6c" providerId="ADAL" clId="{E0AC7D2D-B0DE-430F-A35B-1EC39CD411D4}" dt="2021-07-18T18:35:43.752" v="389" actId="700"/>
          <ac:spMkLst>
            <pc:docMk/>
            <pc:sldMk cId="0" sldId="268"/>
            <ac:spMk id="13" creationId="{BEA3373C-D1F4-471F-B3DF-46AADD7AC04E}"/>
          </ac:spMkLst>
        </pc:spChg>
        <pc:spChg chg="add del mod">
          <ac:chgData name="Sean" userId="12530211-5b46-413b-a5da-15c329d0db6c" providerId="ADAL" clId="{E0AC7D2D-B0DE-430F-A35B-1EC39CD411D4}" dt="2021-07-18T18:35:43.752" v="389" actId="700"/>
          <ac:spMkLst>
            <pc:docMk/>
            <pc:sldMk cId="0" sldId="268"/>
            <ac:spMk id="15" creationId="{DDA77577-A565-494A-9B99-60915D86C888}"/>
          </ac:spMkLst>
        </pc:spChg>
        <pc:spChg chg="add mod ord">
          <ac:chgData name="Sean" userId="12530211-5b46-413b-a5da-15c329d0db6c" providerId="ADAL" clId="{E0AC7D2D-B0DE-430F-A35B-1EC39CD411D4}" dt="2021-07-18T18:42:33.724" v="418" actId="167"/>
          <ac:spMkLst>
            <pc:docMk/>
            <pc:sldMk cId="0" sldId="268"/>
            <ac:spMk id="25" creationId="{E026ABF1-A05F-462F-B05A-E836CD82DF64}"/>
          </ac:spMkLst>
        </pc:spChg>
        <pc:spChg chg="del mod ord">
          <ac:chgData name="Sean" userId="12530211-5b46-413b-a5da-15c329d0db6c" providerId="ADAL" clId="{E0AC7D2D-B0DE-430F-A35B-1EC39CD411D4}" dt="2021-07-18T18:35:26.694" v="388" actId="478"/>
          <ac:spMkLst>
            <pc:docMk/>
            <pc:sldMk cId="0" sldId="268"/>
            <ac:spMk id="273" creationId="{00000000-0000-0000-0000-000000000000}"/>
          </ac:spMkLst>
        </pc:spChg>
        <pc:spChg chg="del mod ord">
          <ac:chgData name="Sean" userId="12530211-5b46-413b-a5da-15c329d0db6c" providerId="ADAL" clId="{E0AC7D2D-B0DE-430F-A35B-1EC39CD411D4}" dt="2021-07-18T18:35:26.694" v="388" actId="478"/>
          <ac:spMkLst>
            <pc:docMk/>
            <pc:sldMk cId="0" sldId="268"/>
            <ac:spMk id="274" creationId="{00000000-0000-0000-0000-000000000000}"/>
          </ac:spMkLst>
        </pc:spChg>
        <pc:spChg chg="del mod ord">
          <ac:chgData name="Sean" userId="12530211-5b46-413b-a5da-15c329d0db6c" providerId="ADAL" clId="{E0AC7D2D-B0DE-430F-A35B-1EC39CD411D4}" dt="2021-07-18T18:35:26.694" v="388" actId="478"/>
          <ac:spMkLst>
            <pc:docMk/>
            <pc:sldMk cId="0" sldId="268"/>
            <ac:spMk id="275" creationId="{00000000-0000-0000-0000-000000000000}"/>
          </ac:spMkLst>
        </pc:spChg>
        <pc:spChg chg="del mod ord">
          <ac:chgData name="Sean" userId="12530211-5b46-413b-a5da-15c329d0db6c" providerId="ADAL" clId="{E0AC7D2D-B0DE-430F-A35B-1EC39CD411D4}" dt="2021-07-18T18:35:26.694" v="388" actId="478"/>
          <ac:spMkLst>
            <pc:docMk/>
            <pc:sldMk cId="0" sldId="268"/>
            <ac:spMk id="276" creationId="{00000000-0000-0000-0000-000000000000}"/>
          </ac:spMkLst>
        </pc:spChg>
        <pc:spChg chg="del mod ord">
          <ac:chgData name="Sean" userId="12530211-5b46-413b-a5da-15c329d0db6c" providerId="ADAL" clId="{E0AC7D2D-B0DE-430F-A35B-1EC39CD411D4}" dt="2021-07-18T18:35:26.694" v="388" actId="478"/>
          <ac:spMkLst>
            <pc:docMk/>
            <pc:sldMk cId="0" sldId="268"/>
            <ac:spMk id="277" creationId="{00000000-0000-0000-0000-000000000000}"/>
          </ac:spMkLst>
        </pc:spChg>
        <pc:spChg chg="del mod ord">
          <ac:chgData name="Sean" userId="12530211-5b46-413b-a5da-15c329d0db6c" providerId="ADAL" clId="{E0AC7D2D-B0DE-430F-A35B-1EC39CD411D4}" dt="2021-07-18T18:35:26.694" v="388" actId="478"/>
          <ac:spMkLst>
            <pc:docMk/>
            <pc:sldMk cId="0" sldId="268"/>
            <ac:spMk id="278" creationId="{00000000-0000-0000-0000-000000000000}"/>
          </ac:spMkLst>
        </pc:spChg>
        <pc:spChg chg="del mod ord">
          <ac:chgData name="Sean" userId="12530211-5b46-413b-a5da-15c329d0db6c" providerId="ADAL" clId="{E0AC7D2D-B0DE-430F-A35B-1EC39CD411D4}" dt="2021-07-18T18:35:26.694" v="388" actId="478"/>
          <ac:spMkLst>
            <pc:docMk/>
            <pc:sldMk cId="0" sldId="268"/>
            <ac:spMk id="279" creationId="{00000000-0000-0000-0000-000000000000}"/>
          </ac:spMkLst>
        </pc:spChg>
        <pc:spChg chg="mod ord">
          <ac:chgData name="Sean" userId="12530211-5b46-413b-a5da-15c329d0db6c" providerId="ADAL" clId="{E0AC7D2D-B0DE-430F-A35B-1EC39CD411D4}" dt="2021-07-18T18:42:48.732" v="420" actId="255"/>
          <ac:spMkLst>
            <pc:docMk/>
            <pc:sldMk cId="0" sldId="268"/>
            <ac:spMk id="280" creationId="{00000000-0000-0000-0000-000000000000}"/>
          </ac:spMkLst>
        </pc:spChg>
      </pc:sldChg>
      <pc:sldChg chg="del">
        <pc:chgData name="Sean" userId="12530211-5b46-413b-a5da-15c329d0db6c" providerId="ADAL" clId="{E0AC7D2D-B0DE-430F-A35B-1EC39CD411D4}" dt="2021-07-18T18:03:03.600" v="1" actId="47"/>
        <pc:sldMkLst>
          <pc:docMk/>
          <pc:sldMk cId="0" sldId="269"/>
        </pc:sldMkLst>
      </pc:sldChg>
      <pc:sldChg chg="del">
        <pc:chgData name="Sean" userId="12530211-5b46-413b-a5da-15c329d0db6c" providerId="ADAL" clId="{E0AC7D2D-B0DE-430F-A35B-1EC39CD411D4}" dt="2021-07-18T18:03:03.600" v="1" actId="47"/>
        <pc:sldMkLst>
          <pc:docMk/>
          <pc:sldMk cId="0" sldId="270"/>
        </pc:sldMkLst>
      </pc:sldChg>
      <pc:sldChg chg="del">
        <pc:chgData name="Sean" userId="12530211-5b46-413b-a5da-15c329d0db6c" providerId="ADAL" clId="{E0AC7D2D-B0DE-430F-A35B-1EC39CD411D4}" dt="2021-07-18T18:03:03.600" v="1" actId="47"/>
        <pc:sldMkLst>
          <pc:docMk/>
          <pc:sldMk cId="0" sldId="271"/>
        </pc:sldMkLst>
      </pc:sldChg>
      <pc:sldChg chg="del">
        <pc:chgData name="Sean" userId="12530211-5b46-413b-a5da-15c329d0db6c" providerId="ADAL" clId="{E0AC7D2D-B0DE-430F-A35B-1EC39CD411D4}" dt="2021-07-18T18:03:03.600" v="1" actId="47"/>
        <pc:sldMkLst>
          <pc:docMk/>
          <pc:sldMk cId="0" sldId="272"/>
        </pc:sldMkLst>
      </pc:sldChg>
      <pc:sldChg chg="del">
        <pc:chgData name="Sean" userId="12530211-5b46-413b-a5da-15c329d0db6c" providerId="ADAL" clId="{E0AC7D2D-B0DE-430F-A35B-1EC39CD411D4}" dt="2021-07-18T18:03:03.600" v="1" actId="47"/>
        <pc:sldMkLst>
          <pc:docMk/>
          <pc:sldMk cId="0" sldId="273"/>
        </pc:sldMkLst>
      </pc:sldChg>
      <pc:sldChg chg="del">
        <pc:chgData name="Sean" userId="12530211-5b46-413b-a5da-15c329d0db6c" providerId="ADAL" clId="{E0AC7D2D-B0DE-430F-A35B-1EC39CD411D4}" dt="2021-07-18T18:03:03.600" v="1" actId="47"/>
        <pc:sldMkLst>
          <pc:docMk/>
          <pc:sldMk cId="0" sldId="274"/>
        </pc:sldMkLst>
      </pc:sldChg>
      <pc:sldChg chg="del">
        <pc:chgData name="Sean" userId="12530211-5b46-413b-a5da-15c329d0db6c" providerId="ADAL" clId="{E0AC7D2D-B0DE-430F-A35B-1EC39CD411D4}" dt="2021-07-18T18:03:03.600" v="1" actId="47"/>
        <pc:sldMkLst>
          <pc:docMk/>
          <pc:sldMk cId="0" sldId="275"/>
        </pc:sldMkLst>
      </pc:sldChg>
      <pc:sldChg chg="del">
        <pc:chgData name="Sean" userId="12530211-5b46-413b-a5da-15c329d0db6c" providerId="ADAL" clId="{E0AC7D2D-B0DE-430F-A35B-1EC39CD411D4}" dt="2021-07-18T18:03:23.137" v="2" actId="47"/>
        <pc:sldMkLst>
          <pc:docMk/>
          <pc:sldMk cId="0" sldId="280"/>
        </pc:sldMkLst>
      </pc:sldChg>
      <pc:sldChg chg="addSp delSp modSp new mod">
        <pc:chgData name="Sean" userId="12530211-5b46-413b-a5da-15c329d0db6c" providerId="ADAL" clId="{E0AC7D2D-B0DE-430F-A35B-1EC39CD411D4}" dt="2021-07-18T18:49:49.122" v="480" actId="207"/>
        <pc:sldMkLst>
          <pc:docMk/>
          <pc:sldMk cId="3085558650" sldId="286"/>
        </pc:sldMkLst>
        <pc:spChg chg="add del mod">
          <ac:chgData name="Sean" userId="12530211-5b46-413b-a5da-15c329d0db6c" providerId="ADAL" clId="{E0AC7D2D-B0DE-430F-A35B-1EC39CD411D4}" dt="2021-07-18T18:49:23.337" v="479" actId="478"/>
          <ac:spMkLst>
            <pc:docMk/>
            <pc:sldMk cId="3085558650" sldId="286"/>
            <ac:spMk id="2" creationId="{796F9C26-0FB2-475E-9870-9D50BC3B46B3}"/>
          </ac:spMkLst>
        </pc:spChg>
        <pc:spChg chg="add mod">
          <ac:chgData name="Sean" userId="12530211-5b46-413b-a5da-15c329d0db6c" providerId="ADAL" clId="{E0AC7D2D-B0DE-430F-A35B-1EC39CD411D4}" dt="2021-07-18T18:49:49.122" v="480" actId="207"/>
          <ac:spMkLst>
            <pc:docMk/>
            <pc:sldMk cId="3085558650" sldId="286"/>
            <ac:spMk id="3" creationId="{29F1BA41-31E3-4E75-BC69-51379174089C}"/>
          </ac:spMkLst>
        </pc:spChg>
        <pc:spChg chg="add mod">
          <ac:chgData name="Sean" userId="12530211-5b46-413b-a5da-15c329d0db6c" providerId="ADAL" clId="{E0AC7D2D-B0DE-430F-A35B-1EC39CD411D4}" dt="2021-07-18T18:06:38.032" v="29" actId="207"/>
          <ac:spMkLst>
            <pc:docMk/>
            <pc:sldMk cId="3085558650" sldId="286"/>
            <ac:spMk id="4" creationId="{D3B41AF3-2429-4C6C-91DA-E33109471A7A}"/>
          </ac:spMkLst>
        </pc:spChg>
        <pc:spChg chg="add mod">
          <ac:chgData name="Sean" userId="12530211-5b46-413b-a5da-15c329d0db6c" providerId="ADAL" clId="{E0AC7D2D-B0DE-430F-A35B-1EC39CD411D4}" dt="2021-07-18T18:06:38.032" v="29" actId="207"/>
          <ac:spMkLst>
            <pc:docMk/>
            <pc:sldMk cId="3085558650" sldId="286"/>
            <ac:spMk id="5" creationId="{B7E52266-9D8E-4376-ABEB-256C478A55FF}"/>
          </ac:spMkLst>
        </pc:spChg>
        <pc:spChg chg="add mod">
          <ac:chgData name="Sean" userId="12530211-5b46-413b-a5da-15c329d0db6c" providerId="ADAL" clId="{E0AC7D2D-B0DE-430F-A35B-1EC39CD411D4}" dt="2021-07-18T18:06:38.032" v="29" actId="207"/>
          <ac:spMkLst>
            <pc:docMk/>
            <pc:sldMk cId="3085558650" sldId="286"/>
            <ac:spMk id="6" creationId="{AB78FEB7-0BA1-418A-AC98-0206A6035936}"/>
          </ac:spMkLst>
        </pc:spChg>
        <pc:spChg chg="add mod">
          <ac:chgData name="Sean" userId="12530211-5b46-413b-a5da-15c329d0db6c" providerId="ADAL" clId="{E0AC7D2D-B0DE-430F-A35B-1EC39CD411D4}" dt="2021-07-18T18:06:38.032" v="29" actId="207"/>
          <ac:spMkLst>
            <pc:docMk/>
            <pc:sldMk cId="3085558650" sldId="286"/>
            <ac:spMk id="7" creationId="{3A32F601-5BC5-4CDF-83EE-B4C6AFDB5E1A}"/>
          </ac:spMkLst>
        </pc:spChg>
        <pc:spChg chg="add mod">
          <ac:chgData name="Sean" userId="12530211-5b46-413b-a5da-15c329d0db6c" providerId="ADAL" clId="{E0AC7D2D-B0DE-430F-A35B-1EC39CD411D4}" dt="2021-07-18T18:06:38.032" v="29" actId="207"/>
          <ac:spMkLst>
            <pc:docMk/>
            <pc:sldMk cId="3085558650" sldId="286"/>
            <ac:spMk id="8" creationId="{CAC90624-1370-4092-95C1-F05D496528D1}"/>
          </ac:spMkLst>
        </pc:spChg>
        <pc:spChg chg="add mod">
          <ac:chgData name="Sean" userId="12530211-5b46-413b-a5da-15c329d0db6c" providerId="ADAL" clId="{E0AC7D2D-B0DE-430F-A35B-1EC39CD411D4}" dt="2021-07-18T18:06:38.032" v="29" actId="207"/>
          <ac:spMkLst>
            <pc:docMk/>
            <pc:sldMk cId="3085558650" sldId="286"/>
            <ac:spMk id="9" creationId="{2E6D3417-58F7-409D-9DCA-BFFD8F0617F8}"/>
          </ac:spMkLst>
        </pc:spChg>
        <pc:spChg chg="add mod">
          <ac:chgData name="Sean" userId="12530211-5b46-413b-a5da-15c329d0db6c" providerId="ADAL" clId="{E0AC7D2D-B0DE-430F-A35B-1EC39CD411D4}" dt="2021-07-18T18:06:38.032" v="29" actId="207"/>
          <ac:spMkLst>
            <pc:docMk/>
            <pc:sldMk cId="3085558650" sldId="286"/>
            <ac:spMk id="10" creationId="{444C3666-93BB-4583-A025-75016CCDC167}"/>
          </ac:spMkLst>
        </pc:spChg>
      </pc:sldChg>
      <pc:sldChg chg="addSp modSp add del mod">
        <pc:chgData name="Sean" userId="12530211-5b46-413b-a5da-15c329d0db6c" providerId="ADAL" clId="{E0AC7D2D-B0DE-430F-A35B-1EC39CD411D4}" dt="2021-07-18T18:29:17.826" v="277" actId="47"/>
        <pc:sldMkLst>
          <pc:docMk/>
          <pc:sldMk cId="691861201" sldId="287"/>
        </pc:sldMkLst>
        <pc:spChg chg="add mod">
          <ac:chgData name="Sean" userId="12530211-5b46-413b-a5da-15c329d0db6c" providerId="ADAL" clId="{E0AC7D2D-B0DE-430F-A35B-1EC39CD411D4}" dt="2021-07-18T18:22:28.901" v="133"/>
          <ac:spMkLst>
            <pc:docMk/>
            <pc:sldMk cId="691861201" sldId="287"/>
            <ac:spMk id="4" creationId="{36958B58-6ECD-4AD8-BB07-74F9A745A1B0}"/>
          </ac:spMkLst>
        </pc:spChg>
        <pc:picChg chg="add mod">
          <ac:chgData name="Sean" userId="12530211-5b46-413b-a5da-15c329d0db6c" providerId="ADAL" clId="{E0AC7D2D-B0DE-430F-A35B-1EC39CD411D4}" dt="2021-07-18T18:08:02.910" v="32" actId="1076"/>
          <ac:picMkLst>
            <pc:docMk/>
            <pc:sldMk cId="691861201" sldId="287"/>
            <ac:picMk id="3" creationId="{B4C19AD8-31CB-41BD-A9CA-8001C12DC553}"/>
          </ac:picMkLst>
        </pc:picChg>
      </pc:sldChg>
      <pc:sldChg chg="addSp modSp add mod ord">
        <pc:chgData name="Sean" userId="12530211-5b46-413b-a5da-15c329d0db6c" providerId="ADAL" clId="{E0AC7D2D-B0DE-430F-A35B-1EC39CD411D4}" dt="2021-07-18T18:21:13.702" v="132"/>
        <pc:sldMkLst>
          <pc:docMk/>
          <pc:sldMk cId="358222713" sldId="288"/>
        </pc:sldMkLst>
        <pc:spChg chg="add mod">
          <ac:chgData name="Sean" userId="12530211-5b46-413b-a5da-15c329d0db6c" providerId="ADAL" clId="{E0AC7D2D-B0DE-430F-A35B-1EC39CD411D4}" dt="2021-07-18T18:16:52.158" v="130" actId="20577"/>
          <ac:spMkLst>
            <pc:docMk/>
            <pc:sldMk cId="358222713" sldId="288"/>
            <ac:spMk id="4" creationId="{A59E2E1B-CE63-4C78-914A-39C7A1D718D3}"/>
          </ac:spMkLst>
        </pc:spChg>
        <pc:picChg chg="add">
          <ac:chgData name="Sean" userId="12530211-5b46-413b-a5da-15c329d0db6c" providerId="ADAL" clId="{E0AC7D2D-B0DE-430F-A35B-1EC39CD411D4}" dt="2021-07-18T18:09:06.122" v="33" actId="22"/>
          <ac:picMkLst>
            <pc:docMk/>
            <pc:sldMk cId="358222713" sldId="288"/>
            <ac:picMk id="3" creationId="{E7763CE9-D30D-4397-A0BF-64271867EBF9}"/>
          </ac:picMkLst>
        </pc:picChg>
      </pc:sldChg>
      <pc:sldChg chg="addSp delSp modSp add mod">
        <pc:chgData name="Sean" userId="12530211-5b46-413b-a5da-15c329d0db6c" providerId="ADAL" clId="{E0AC7D2D-B0DE-430F-A35B-1EC39CD411D4}" dt="2021-07-18T18:30:13.059" v="281" actId="478"/>
        <pc:sldMkLst>
          <pc:docMk/>
          <pc:sldMk cId="91783748" sldId="289"/>
        </pc:sldMkLst>
        <pc:picChg chg="add del mod">
          <ac:chgData name="Sean" userId="12530211-5b46-413b-a5da-15c329d0db6c" providerId="ADAL" clId="{E0AC7D2D-B0DE-430F-A35B-1EC39CD411D4}" dt="2021-07-18T18:30:13.059" v="281" actId="478"/>
          <ac:picMkLst>
            <pc:docMk/>
            <pc:sldMk cId="91783748" sldId="289"/>
            <ac:picMk id="3" creationId="{838F4D56-5F2D-46BB-9861-3F015A38B75F}"/>
          </ac:picMkLst>
        </pc:picChg>
        <pc:picChg chg="add mod">
          <ac:chgData name="Sean" userId="12530211-5b46-413b-a5da-15c329d0db6c" providerId="ADAL" clId="{E0AC7D2D-B0DE-430F-A35B-1EC39CD411D4}" dt="2021-07-18T18:10:45.053" v="36" actId="1076"/>
          <ac:picMkLst>
            <pc:docMk/>
            <pc:sldMk cId="91783748" sldId="289"/>
            <ac:picMk id="5" creationId="{EDEF3F19-B63F-4E47-98C4-1136058ABB70}"/>
          </ac:picMkLst>
        </pc:picChg>
      </pc:sldChg>
      <pc:sldChg chg="addSp delSp modSp add mod ord">
        <pc:chgData name="Sean" userId="12530211-5b46-413b-a5da-15c329d0db6c" providerId="ADAL" clId="{E0AC7D2D-B0DE-430F-A35B-1EC39CD411D4}" dt="2021-07-18T18:52:02.596" v="537" actId="20577"/>
        <pc:sldMkLst>
          <pc:docMk/>
          <pc:sldMk cId="4166615120" sldId="290"/>
        </pc:sldMkLst>
        <pc:spChg chg="add mod">
          <ac:chgData name="Sean" userId="12530211-5b46-413b-a5da-15c329d0db6c" providerId="ADAL" clId="{E0AC7D2D-B0DE-430F-A35B-1EC39CD411D4}" dt="2021-07-18T18:52:02.596" v="537" actId="20577"/>
          <ac:spMkLst>
            <pc:docMk/>
            <pc:sldMk cId="4166615120" sldId="290"/>
            <ac:spMk id="4" creationId="{CD8DE184-3803-423B-971E-A0FBA3CE52DC}"/>
          </ac:spMkLst>
        </pc:spChg>
        <pc:picChg chg="add del mod modCrop">
          <ac:chgData name="Sean" userId="12530211-5b46-413b-a5da-15c329d0db6c" providerId="ADAL" clId="{E0AC7D2D-B0DE-430F-A35B-1EC39CD411D4}" dt="2021-07-18T18:47:09.835" v="449" actId="21"/>
          <ac:picMkLst>
            <pc:docMk/>
            <pc:sldMk cId="4166615120" sldId="290"/>
            <ac:picMk id="2" creationId="{ECC1A983-A943-4D61-86A4-203E7D919627}"/>
          </ac:picMkLst>
        </pc:picChg>
      </pc:sldChg>
      <pc:sldChg chg="delSp modSp add mod ord modClrScheme chgLayout">
        <pc:chgData name="Sean" userId="12530211-5b46-413b-a5da-15c329d0db6c" providerId="ADAL" clId="{E0AC7D2D-B0DE-430F-A35B-1EC39CD411D4}" dt="2021-07-18T18:49:02.243" v="462"/>
        <pc:sldMkLst>
          <pc:docMk/>
          <pc:sldMk cId="844581901" sldId="299"/>
        </pc:sldMkLst>
        <pc:spChg chg="mod">
          <ac:chgData name="Sean" userId="12530211-5b46-413b-a5da-15c329d0db6c" providerId="ADAL" clId="{E0AC7D2D-B0DE-430F-A35B-1EC39CD411D4}" dt="2021-07-18T18:25:53.041" v="265" actId="20577"/>
          <ac:spMkLst>
            <pc:docMk/>
            <pc:sldMk cId="844581901" sldId="299"/>
            <ac:spMk id="33" creationId="{04895C54-B580-404E-A8A6-2D5D7F8404ED}"/>
          </ac:spMkLst>
        </pc:spChg>
        <pc:spChg chg="mod ord">
          <ac:chgData name="Sean" userId="12530211-5b46-413b-a5da-15c329d0db6c" providerId="ADAL" clId="{E0AC7D2D-B0DE-430F-A35B-1EC39CD411D4}" dt="2021-07-18T18:23:56.606" v="135" actId="700"/>
          <ac:spMkLst>
            <pc:docMk/>
            <pc:sldMk cId="844581901" sldId="299"/>
            <ac:spMk id="197" creationId="{00000000-0000-0000-0000-000000000000}"/>
          </ac:spMkLst>
        </pc:spChg>
        <pc:spChg chg="mod ord">
          <ac:chgData name="Sean" userId="12530211-5b46-413b-a5da-15c329d0db6c" providerId="ADAL" clId="{E0AC7D2D-B0DE-430F-A35B-1EC39CD411D4}" dt="2021-07-18T18:23:56.606" v="135" actId="700"/>
          <ac:spMkLst>
            <pc:docMk/>
            <pc:sldMk cId="844581901" sldId="299"/>
            <ac:spMk id="198" creationId="{00000000-0000-0000-0000-000000000000}"/>
          </ac:spMkLst>
        </pc:spChg>
        <pc:grpChg chg="del">
          <ac:chgData name="Sean" userId="12530211-5b46-413b-a5da-15c329d0db6c" providerId="ADAL" clId="{E0AC7D2D-B0DE-430F-A35B-1EC39CD411D4}" dt="2021-07-18T18:23:59.615" v="136" actId="478"/>
          <ac:grpSpMkLst>
            <pc:docMk/>
            <pc:sldMk cId="844581901" sldId="299"/>
            <ac:grpSpMk id="18" creationId="{055C9EC1-07C1-4AE2-BC24-E18856E7488D}"/>
          </ac:grpSpMkLst>
        </pc:grpChg>
      </pc:sldChg>
      <pc:sldChg chg="addSp delSp modSp add mod modClrScheme chgLayout">
        <pc:chgData name="Sean" userId="12530211-5b46-413b-a5da-15c329d0db6c" providerId="ADAL" clId="{E0AC7D2D-B0DE-430F-A35B-1EC39CD411D4}" dt="2021-07-18T18:29:01.716" v="276" actId="478"/>
        <pc:sldMkLst>
          <pc:docMk/>
          <pc:sldMk cId="4278933632" sldId="300"/>
        </pc:sldMkLst>
        <pc:spChg chg="mod ord">
          <ac:chgData name="Sean" userId="12530211-5b46-413b-a5da-15c329d0db6c" providerId="ADAL" clId="{E0AC7D2D-B0DE-430F-A35B-1EC39CD411D4}" dt="2021-07-18T18:28:58.445" v="275" actId="700"/>
          <ac:spMkLst>
            <pc:docMk/>
            <pc:sldMk cId="4278933632" sldId="300"/>
            <ac:spMk id="197" creationId="{00000000-0000-0000-0000-000000000000}"/>
          </ac:spMkLst>
        </pc:spChg>
        <pc:spChg chg="mod ord">
          <ac:chgData name="Sean" userId="12530211-5b46-413b-a5da-15c329d0db6c" providerId="ADAL" clId="{E0AC7D2D-B0DE-430F-A35B-1EC39CD411D4}" dt="2021-07-18T18:28:58.445" v="275" actId="700"/>
          <ac:spMkLst>
            <pc:docMk/>
            <pc:sldMk cId="4278933632" sldId="300"/>
            <ac:spMk id="198" creationId="{00000000-0000-0000-0000-000000000000}"/>
          </ac:spMkLst>
        </pc:spChg>
        <pc:grpChg chg="del">
          <ac:chgData name="Sean" userId="12530211-5b46-413b-a5da-15c329d0db6c" providerId="ADAL" clId="{E0AC7D2D-B0DE-430F-A35B-1EC39CD411D4}" dt="2021-07-18T18:29:01.716" v="276" actId="478"/>
          <ac:grpSpMkLst>
            <pc:docMk/>
            <pc:sldMk cId="4278933632" sldId="300"/>
            <ac:grpSpMk id="15" creationId="{328C488B-BC2C-402A-BF82-6EDF19BFFACF}"/>
          </ac:grpSpMkLst>
        </pc:grpChg>
        <pc:picChg chg="del">
          <ac:chgData name="Sean" userId="12530211-5b46-413b-a5da-15c329d0db6c" providerId="ADAL" clId="{E0AC7D2D-B0DE-430F-A35B-1EC39CD411D4}" dt="2021-07-18T18:28:41.004" v="273" actId="478"/>
          <ac:picMkLst>
            <pc:docMk/>
            <pc:sldMk cId="4278933632" sldId="300"/>
            <ac:picMk id="10" creationId="{2BA59B45-8F07-4854-BA24-37579248439C}"/>
          </ac:picMkLst>
        </pc:picChg>
        <pc:picChg chg="ord">
          <ac:chgData name="Sean" userId="12530211-5b46-413b-a5da-15c329d0db6c" providerId="ADAL" clId="{E0AC7D2D-B0DE-430F-A35B-1EC39CD411D4}" dt="2021-07-18T18:28:48.707" v="274" actId="167"/>
          <ac:picMkLst>
            <pc:docMk/>
            <pc:sldMk cId="4278933632" sldId="300"/>
            <ac:picMk id="18" creationId="{E9F36FFF-C5D6-4B75-B375-C2268DA080B8}"/>
          </ac:picMkLst>
        </pc:picChg>
        <pc:picChg chg="add mod ord">
          <ac:chgData name="Sean" userId="12530211-5b46-413b-a5da-15c329d0db6c" providerId="ADAL" clId="{E0AC7D2D-B0DE-430F-A35B-1EC39CD411D4}" dt="2021-07-18T18:28:38.238" v="272" actId="167"/>
          <ac:picMkLst>
            <pc:docMk/>
            <pc:sldMk cId="4278933632" sldId="300"/>
            <ac:picMk id="19" creationId="{983BB20B-A464-4866-BCB9-A40C0F1F791D}"/>
          </ac:picMkLst>
        </pc:picChg>
      </pc:sldChg>
      <pc:sldChg chg="delSp modSp add mod modClrScheme chgLayout">
        <pc:chgData name="Sean" userId="12530211-5b46-413b-a5da-15c329d0db6c" providerId="ADAL" clId="{E0AC7D2D-B0DE-430F-A35B-1EC39CD411D4}" dt="2021-07-18T18:30:01.523" v="280" actId="478"/>
        <pc:sldMkLst>
          <pc:docMk/>
          <pc:sldMk cId="3478269183" sldId="301"/>
        </pc:sldMkLst>
        <pc:spChg chg="mod ord">
          <ac:chgData name="Sean" userId="12530211-5b46-413b-a5da-15c329d0db6c" providerId="ADAL" clId="{E0AC7D2D-B0DE-430F-A35B-1EC39CD411D4}" dt="2021-07-18T18:29:58.112" v="279" actId="700"/>
          <ac:spMkLst>
            <pc:docMk/>
            <pc:sldMk cId="3478269183" sldId="301"/>
            <ac:spMk id="197" creationId="{00000000-0000-0000-0000-000000000000}"/>
          </ac:spMkLst>
        </pc:spChg>
        <pc:spChg chg="mod ord">
          <ac:chgData name="Sean" userId="12530211-5b46-413b-a5da-15c329d0db6c" providerId="ADAL" clId="{E0AC7D2D-B0DE-430F-A35B-1EC39CD411D4}" dt="2021-07-18T18:29:58.112" v="279" actId="700"/>
          <ac:spMkLst>
            <pc:docMk/>
            <pc:sldMk cId="3478269183" sldId="301"/>
            <ac:spMk id="198" creationId="{00000000-0000-0000-0000-000000000000}"/>
          </ac:spMkLst>
        </pc:spChg>
        <pc:grpChg chg="del">
          <ac:chgData name="Sean" userId="12530211-5b46-413b-a5da-15c329d0db6c" providerId="ADAL" clId="{E0AC7D2D-B0DE-430F-A35B-1EC39CD411D4}" dt="2021-07-18T18:30:01.523" v="280" actId="478"/>
          <ac:grpSpMkLst>
            <pc:docMk/>
            <pc:sldMk cId="3478269183" sldId="301"/>
            <ac:grpSpMk id="18" creationId="{956D1B69-9039-4025-B4F4-B7D46A6D441A}"/>
          </ac:grpSpMkLst>
        </pc:grpChg>
      </pc:sldChg>
      <pc:sldChg chg="addSp delSp modSp add mod modClrScheme chgLayout">
        <pc:chgData name="Sean" userId="12530211-5b46-413b-a5da-15c329d0db6c" providerId="ADAL" clId="{E0AC7D2D-B0DE-430F-A35B-1EC39CD411D4}" dt="2021-07-18T18:42:17.674" v="416" actId="255"/>
        <pc:sldMkLst>
          <pc:docMk/>
          <pc:sldMk cId="821227450" sldId="302"/>
        </pc:sldMkLst>
        <pc:spChg chg="add del mod">
          <ac:chgData name="Sean" userId="12530211-5b46-413b-a5da-15c329d0db6c" providerId="ADAL" clId="{E0AC7D2D-B0DE-430F-A35B-1EC39CD411D4}" dt="2021-07-18T18:38:05.790" v="401" actId="478"/>
          <ac:spMkLst>
            <pc:docMk/>
            <pc:sldMk cId="821227450" sldId="302"/>
            <ac:spMk id="3" creationId="{EADFBC82-01FF-4AB9-BFFE-9564C2BA47A2}"/>
          </ac:spMkLst>
        </pc:spChg>
        <pc:spChg chg="add del mod">
          <ac:chgData name="Sean" userId="12530211-5b46-413b-a5da-15c329d0db6c" providerId="ADAL" clId="{E0AC7D2D-B0DE-430F-A35B-1EC39CD411D4}" dt="2021-07-18T18:38:05.790" v="401" actId="478"/>
          <ac:spMkLst>
            <pc:docMk/>
            <pc:sldMk cId="821227450" sldId="302"/>
            <ac:spMk id="5" creationId="{252541F9-76D1-42E7-989D-877E0DCC91AA}"/>
          </ac:spMkLst>
        </pc:spChg>
        <pc:spChg chg="add del mod">
          <ac:chgData name="Sean" userId="12530211-5b46-413b-a5da-15c329d0db6c" providerId="ADAL" clId="{E0AC7D2D-B0DE-430F-A35B-1EC39CD411D4}" dt="2021-07-18T18:38:05.790" v="401" actId="478"/>
          <ac:spMkLst>
            <pc:docMk/>
            <pc:sldMk cId="821227450" sldId="302"/>
            <ac:spMk id="7" creationId="{4A848317-1E47-4F7E-8224-A80BB7DE74E2}"/>
          </ac:spMkLst>
        </pc:spChg>
        <pc:spChg chg="add del mod">
          <ac:chgData name="Sean" userId="12530211-5b46-413b-a5da-15c329d0db6c" providerId="ADAL" clId="{E0AC7D2D-B0DE-430F-A35B-1EC39CD411D4}" dt="2021-07-18T18:38:05.790" v="401" actId="478"/>
          <ac:spMkLst>
            <pc:docMk/>
            <pc:sldMk cId="821227450" sldId="302"/>
            <ac:spMk id="9" creationId="{AFF2C976-66E7-47FC-9F92-E76648DE8B35}"/>
          </ac:spMkLst>
        </pc:spChg>
        <pc:spChg chg="add del mod">
          <ac:chgData name="Sean" userId="12530211-5b46-413b-a5da-15c329d0db6c" providerId="ADAL" clId="{E0AC7D2D-B0DE-430F-A35B-1EC39CD411D4}" dt="2021-07-18T18:38:05.790" v="401" actId="478"/>
          <ac:spMkLst>
            <pc:docMk/>
            <pc:sldMk cId="821227450" sldId="302"/>
            <ac:spMk id="11" creationId="{92CCFD5F-AC5C-48C7-92AE-0B7066494E45}"/>
          </ac:spMkLst>
        </pc:spChg>
        <pc:spChg chg="add del mod">
          <ac:chgData name="Sean" userId="12530211-5b46-413b-a5da-15c329d0db6c" providerId="ADAL" clId="{E0AC7D2D-B0DE-430F-A35B-1EC39CD411D4}" dt="2021-07-18T18:38:05.790" v="401" actId="478"/>
          <ac:spMkLst>
            <pc:docMk/>
            <pc:sldMk cId="821227450" sldId="302"/>
            <ac:spMk id="13" creationId="{68603B7A-46EC-43BE-B368-41DD8B42A1FF}"/>
          </ac:spMkLst>
        </pc:spChg>
        <pc:spChg chg="add del mod">
          <ac:chgData name="Sean" userId="12530211-5b46-413b-a5da-15c329d0db6c" providerId="ADAL" clId="{E0AC7D2D-B0DE-430F-A35B-1EC39CD411D4}" dt="2021-07-18T18:38:05.790" v="401" actId="478"/>
          <ac:spMkLst>
            <pc:docMk/>
            <pc:sldMk cId="821227450" sldId="302"/>
            <ac:spMk id="15" creationId="{5FB04789-AE63-4260-8572-D8F7D1E98850}"/>
          </ac:spMkLst>
        </pc:spChg>
        <pc:spChg chg="add mod ord">
          <ac:chgData name="Sean" userId="12530211-5b46-413b-a5da-15c329d0db6c" providerId="ADAL" clId="{E0AC7D2D-B0DE-430F-A35B-1EC39CD411D4}" dt="2021-07-18T18:42:08.829" v="414" actId="167"/>
          <ac:spMkLst>
            <pc:docMk/>
            <pc:sldMk cId="821227450" sldId="302"/>
            <ac:spMk id="25" creationId="{EDA48E6E-B707-4BF0-9856-3CBD3CE56232}"/>
          </ac:spMkLst>
        </pc:spChg>
        <pc:spChg chg="del">
          <ac:chgData name="Sean" userId="12530211-5b46-413b-a5da-15c329d0db6c" providerId="ADAL" clId="{E0AC7D2D-B0DE-430F-A35B-1EC39CD411D4}" dt="2021-07-18T18:37:55.318" v="399" actId="478"/>
          <ac:spMkLst>
            <pc:docMk/>
            <pc:sldMk cId="821227450" sldId="302"/>
            <ac:spMk id="273" creationId="{00000000-0000-0000-0000-000000000000}"/>
          </ac:spMkLst>
        </pc:spChg>
        <pc:spChg chg="del">
          <ac:chgData name="Sean" userId="12530211-5b46-413b-a5da-15c329d0db6c" providerId="ADAL" clId="{E0AC7D2D-B0DE-430F-A35B-1EC39CD411D4}" dt="2021-07-18T18:37:55.318" v="399" actId="478"/>
          <ac:spMkLst>
            <pc:docMk/>
            <pc:sldMk cId="821227450" sldId="302"/>
            <ac:spMk id="274" creationId="{00000000-0000-0000-0000-000000000000}"/>
          </ac:spMkLst>
        </pc:spChg>
        <pc:spChg chg="del">
          <ac:chgData name="Sean" userId="12530211-5b46-413b-a5da-15c329d0db6c" providerId="ADAL" clId="{E0AC7D2D-B0DE-430F-A35B-1EC39CD411D4}" dt="2021-07-18T18:37:55.318" v="399" actId="478"/>
          <ac:spMkLst>
            <pc:docMk/>
            <pc:sldMk cId="821227450" sldId="302"/>
            <ac:spMk id="275" creationId="{00000000-0000-0000-0000-000000000000}"/>
          </ac:spMkLst>
        </pc:spChg>
        <pc:spChg chg="del">
          <ac:chgData name="Sean" userId="12530211-5b46-413b-a5da-15c329d0db6c" providerId="ADAL" clId="{E0AC7D2D-B0DE-430F-A35B-1EC39CD411D4}" dt="2021-07-18T18:37:55.318" v="399" actId="478"/>
          <ac:spMkLst>
            <pc:docMk/>
            <pc:sldMk cId="821227450" sldId="302"/>
            <ac:spMk id="276" creationId="{00000000-0000-0000-0000-000000000000}"/>
          </ac:spMkLst>
        </pc:spChg>
        <pc:spChg chg="del">
          <ac:chgData name="Sean" userId="12530211-5b46-413b-a5da-15c329d0db6c" providerId="ADAL" clId="{E0AC7D2D-B0DE-430F-A35B-1EC39CD411D4}" dt="2021-07-18T18:37:55.318" v="399" actId="478"/>
          <ac:spMkLst>
            <pc:docMk/>
            <pc:sldMk cId="821227450" sldId="302"/>
            <ac:spMk id="277" creationId="{00000000-0000-0000-0000-000000000000}"/>
          </ac:spMkLst>
        </pc:spChg>
        <pc:spChg chg="del">
          <ac:chgData name="Sean" userId="12530211-5b46-413b-a5da-15c329d0db6c" providerId="ADAL" clId="{E0AC7D2D-B0DE-430F-A35B-1EC39CD411D4}" dt="2021-07-18T18:37:55.318" v="399" actId="478"/>
          <ac:spMkLst>
            <pc:docMk/>
            <pc:sldMk cId="821227450" sldId="302"/>
            <ac:spMk id="278" creationId="{00000000-0000-0000-0000-000000000000}"/>
          </ac:spMkLst>
        </pc:spChg>
        <pc:spChg chg="del">
          <ac:chgData name="Sean" userId="12530211-5b46-413b-a5da-15c329d0db6c" providerId="ADAL" clId="{E0AC7D2D-B0DE-430F-A35B-1EC39CD411D4}" dt="2021-07-18T18:37:55.318" v="399" actId="478"/>
          <ac:spMkLst>
            <pc:docMk/>
            <pc:sldMk cId="821227450" sldId="302"/>
            <ac:spMk id="279" creationId="{00000000-0000-0000-0000-000000000000}"/>
          </ac:spMkLst>
        </pc:spChg>
        <pc:spChg chg="mod ord">
          <ac:chgData name="Sean" userId="12530211-5b46-413b-a5da-15c329d0db6c" providerId="ADAL" clId="{E0AC7D2D-B0DE-430F-A35B-1EC39CD411D4}" dt="2021-07-18T18:42:17.674" v="416" actId="255"/>
          <ac:spMkLst>
            <pc:docMk/>
            <pc:sldMk cId="821227450" sldId="302"/>
            <ac:spMk id="280" creationId="{00000000-0000-0000-0000-000000000000}"/>
          </ac:spMkLst>
        </pc:spChg>
      </pc:sldChg>
      <pc:sldChg chg="addSp delSp modSp add mod modClrScheme chgLayout">
        <pc:chgData name="Sean" userId="12530211-5b46-413b-a5da-15c329d0db6c" providerId="ADAL" clId="{E0AC7D2D-B0DE-430F-A35B-1EC39CD411D4}" dt="2021-07-18T18:48:20.258" v="460" actId="255"/>
        <pc:sldMkLst>
          <pc:docMk/>
          <pc:sldMk cId="3508924126" sldId="303"/>
        </pc:sldMkLst>
        <pc:spChg chg="add mod ord">
          <ac:chgData name="Sean" userId="12530211-5b46-413b-a5da-15c329d0db6c" providerId="ADAL" clId="{E0AC7D2D-B0DE-430F-A35B-1EC39CD411D4}" dt="2021-07-18T18:40:54.254" v="410" actId="167"/>
          <ac:spMkLst>
            <pc:docMk/>
            <pc:sldMk cId="3508924126" sldId="303"/>
            <ac:spMk id="2" creationId="{2895BA41-A7BE-4B19-9207-98D69C0785A3}"/>
          </ac:spMkLst>
        </pc:spChg>
        <pc:spChg chg="del mod ord">
          <ac:chgData name="Sean" userId="12530211-5b46-413b-a5da-15c329d0db6c" providerId="ADAL" clId="{E0AC7D2D-B0DE-430F-A35B-1EC39CD411D4}" dt="2021-07-18T18:37:47.171" v="398" actId="478"/>
          <ac:spMkLst>
            <pc:docMk/>
            <pc:sldMk cId="3508924126" sldId="303"/>
            <ac:spMk id="273" creationId="{00000000-0000-0000-0000-000000000000}"/>
          </ac:spMkLst>
        </pc:spChg>
        <pc:spChg chg="del mod ord">
          <ac:chgData name="Sean" userId="12530211-5b46-413b-a5da-15c329d0db6c" providerId="ADAL" clId="{E0AC7D2D-B0DE-430F-A35B-1EC39CD411D4}" dt="2021-07-18T18:37:47.171" v="398" actId="478"/>
          <ac:spMkLst>
            <pc:docMk/>
            <pc:sldMk cId="3508924126" sldId="303"/>
            <ac:spMk id="274" creationId="{00000000-0000-0000-0000-000000000000}"/>
          </ac:spMkLst>
        </pc:spChg>
        <pc:spChg chg="del mod ord">
          <ac:chgData name="Sean" userId="12530211-5b46-413b-a5da-15c329d0db6c" providerId="ADAL" clId="{E0AC7D2D-B0DE-430F-A35B-1EC39CD411D4}" dt="2021-07-18T18:37:47.171" v="398" actId="478"/>
          <ac:spMkLst>
            <pc:docMk/>
            <pc:sldMk cId="3508924126" sldId="303"/>
            <ac:spMk id="275" creationId="{00000000-0000-0000-0000-000000000000}"/>
          </ac:spMkLst>
        </pc:spChg>
        <pc:spChg chg="del mod ord">
          <ac:chgData name="Sean" userId="12530211-5b46-413b-a5da-15c329d0db6c" providerId="ADAL" clId="{E0AC7D2D-B0DE-430F-A35B-1EC39CD411D4}" dt="2021-07-18T18:37:47.171" v="398" actId="478"/>
          <ac:spMkLst>
            <pc:docMk/>
            <pc:sldMk cId="3508924126" sldId="303"/>
            <ac:spMk id="276" creationId="{00000000-0000-0000-0000-000000000000}"/>
          </ac:spMkLst>
        </pc:spChg>
        <pc:spChg chg="del mod ord">
          <ac:chgData name="Sean" userId="12530211-5b46-413b-a5da-15c329d0db6c" providerId="ADAL" clId="{E0AC7D2D-B0DE-430F-A35B-1EC39CD411D4}" dt="2021-07-18T18:37:47.171" v="398" actId="478"/>
          <ac:spMkLst>
            <pc:docMk/>
            <pc:sldMk cId="3508924126" sldId="303"/>
            <ac:spMk id="277" creationId="{00000000-0000-0000-0000-000000000000}"/>
          </ac:spMkLst>
        </pc:spChg>
        <pc:spChg chg="del mod ord">
          <ac:chgData name="Sean" userId="12530211-5b46-413b-a5da-15c329d0db6c" providerId="ADAL" clId="{E0AC7D2D-B0DE-430F-A35B-1EC39CD411D4}" dt="2021-07-18T18:37:47.171" v="398" actId="478"/>
          <ac:spMkLst>
            <pc:docMk/>
            <pc:sldMk cId="3508924126" sldId="303"/>
            <ac:spMk id="278" creationId="{00000000-0000-0000-0000-000000000000}"/>
          </ac:spMkLst>
        </pc:spChg>
        <pc:spChg chg="del mod ord">
          <ac:chgData name="Sean" userId="12530211-5b46-413b-a5da-15c329d0db6c" providerId="ADAL" clId="{E0AC7D2D-B0DE-430F-A35B-1EC39CD411D4}" dt="2021-07-18T18:37:47.171" v="398" actId="478"/>
          <ac:spMkLst>
            <pc:docMk/>
            <pc:sldMk cId="3508924126" sldId="303"/>
            <ac:spMk id="279" creationId="{00000000-0000-0000-0000-000000000000}"/>
          </ac:spMkLst>
        </pc:spChg>
        <pc:spChg chg="mod ord">
          <ac:chgData name="Sean" userId="12530211-5b46-413b-a5da-15c329d0db6c" providerId="ADAL" clId="{E0AC7D2D-B0DE-430F-A35B-1EC39CD411D4}" dt="2021-07-18T18:48:20.258" v="460" actId="255"/>
          <ac:spMkLst>
            <pc:docMk/>
            <pc:sldMk cId="3508924126" sldId="303"/>
            <ac:spMk id="280" creationId="{00000000-0000-0000-0000-000000000000}"/>
          </ac:spMkLst>
        </pc:spChg>
      </pc:sldChg>
      <pc:sldChg chg="addSp delSp modSp add mod ord modClrScheme chgLayout">
        <pc:chgData name="Sean" userId="12530211-5b46-413b-a5da-15c329d0db6c" providerId="ADAL" clId="{E0AC7D2D-B0DE-430F-A35B-1EC39CD411D4}" dt="2021-07-18T18:52:57.740" v="538" actId="6549"/>
        <pc:sldMkLst>
          <pc:docMk/>
          <pc:sldMk cId="1356925941" sldId="304"/>
        </pc:sldMkLst>
        <pc:spChg chg="mod">
          <ac:chgData name="Sean" userId="12530211-5b46-413b-a5da-15c329d0db6c" providerId="ADAL" clId="{E0AC7D2D-B0DE-430F-A35B-1EC39CD411D4}" dt="2021-07-18T18:47:30.542" v="455" actId="14100"/>
          <ac:spMkLst>
            <pc:docMk/>
            <pc:sldMk cId="1356925941" sldId="304"/>
            <ac:spMk id="33" creationId="{04895C54-B580-404E-A8A6-2D5D7F8404ED}"/>
          </ac:spMkLst>
        </pc:spChg>
        <pc:spChg chg="mod ord">
          <ac:chgData name="Sean" userId="12530211-5b46-413b-a5da-15c329d0db6c" providerId="ADAL" clId="{E0AC7D2D-B0DE-430F-A35B-1EC39CD411D4}" dt="2021-07-18T18:47:23.335" v="453" actId="1076"/>
          <ac:spMkLst>
            <pc:docMk/>
            <pc:sldMk cId="1356925941" sldId="304"/>
            <ac:spMk id="197" creationId="{00000000-0000-0000-0000-000000000000}"/>
          </ac:spMkLst>
        </pc:spChg>
        <pc:spChg chg="mod ord">
          <ac:chgData name="Sean" userId="12530211-5b46-413b-a5da-15c329d0db6c" providerId="ADAL" clId="{E0AC7D2D-B0DE-430F-A35B-1EC39CD411D4}" dt="2021-07-18T18:52:57.740" v="538" actId="6549"/>
          <ac:spMkLst>
            <pc:docMk/>
            <pc:sldMk cId="1356925941" sldId="304"/>
            <ac:spMk id="198" creationId="{00000000-0000-0000-0000-000000000000}"/>
          </ac:spMkLst>
        </pc:spChg>
        <pc:grpChg chg="del">
          <ac:chgData name="Sean" userId="12530211-5b46-413b-a5da-15c329d0db6c" providerId="ADAL" clId="{E0AC7D2D-B0DE-430F-A35B-1EC39CD411D4}" dt="2021-07-18T18:45:55.594" v="432" actId="478"/>
          <ac:grpSpMkLst>
            <pc:docMk/>
            <pc:sldMk cId="1356925941" sldId="304"/>
            <ac:grpSpMk id="13" creationId="{FE36988B-D4DF-454D-A899-16BC0C648AAF}"/>
          </ac:grpSpMkLst>
        </pc:grpChg>
        <pc:picChg chg="add mod">
          <ac:chgData name="Sean" userId="12530211-5b46-413b-a5da-15c329d0db6c" providerId="ADAL" clId="{E0AC7D2D-B0DE-430F-A35B-1EC39CD411D4}" dt="2021-07-18T18:47:41.171" v="458" actId="14100"/>
          <ac:picMkLst>
            <pc:docMk/>
            <pc:sldMk cId="1356925941" sldId="304"/>
            <ac:picMk id="14" creationId="{7C9F4B0F-1179-4639-B85B-E580EB4B9375}"/>
          </ac:picMkLst>
        </pc:picChg>
      </pc:sldChg>
      <pc:sldChg chg="add del">
        <pc:chgData name="Sean" userId="12530211-5b46-413b-a5da-15c329d0db6c" providerId="ADAL" clId="{E0AC7D2D-B0DE-430F-A35B-1EC39CD411D4}" dt="2021-07-18T18:36:56.184" v="395"/>
        <pc:sldMkLst>
          <pc:docMk/>
          <pc:sldMk cId="3778239996" sldId="304"/>
        </pc:sldMkLst>
      </pc:sldChg>
      <pc:sldChg chg="add del">
        <pc:chgData name="Sean" userId="12530211-5b46-413b-a5da-15c329d0db6c" providerId="ADAL" clId="{E0AC7D2D-B0DE-430F-A35B-1EC39CD411D4}" dt="2021-07-18T18:36:03.925" v="391"/>
        <pc:sldMkLst>
          <pc:docMk/>
          <pc:sldMk cId="4037879206" sldId="304"/>
        </pc:sldMkLst>
      </pc:sldChg>
      <pc:sldChg chg="add del">
        <pc:chgData name="Sean" userId="12530211-5b46-413b-a5da-15c329d0db6c" providerId="ADAL" clId="{E0AC7D2D-B0DE-430F-A35B-1EC39CD411D4}" dt="2021-07-18T18:36:55.605" v="394"/>
        <pc:sldMkLst>
          <pc:docMk/>
          <pc:sldMk cId="963775876" sldId="305"/>
        </pc:sldMkLst>
      </pc:sldChg>
      <pc:sldMasterChg chg="delSldLayout modSldLayout">
        <pc:chgData name="Sean" userId="12530211-5b46-413b-a5da-15c329d0db6c" providerId="ADAL" clId="{E0AC7D2D-B0DE-430F-A35B-1EC39CD411D4}" dt="2021-07-18T18:39:18.362" v="404" actId="1076"/>
        <pc:sldMasterMkLst>
          <pc:docMk/>
          <pc:sldMasterMk cId="0" sldId="2147483664"/>
        </pc:sldMasterMkLst>
        <pc:sldLayoutChg chg="del">
          <pc:chgData name="Sean" userId="12530211-5b46-413b-a5da-15c329d0db6c" providerId="ADAL" clId="{E0AC7D2D-B0DE-430F-A35B-1EC39CD411D4}" dt="2021-07-18T18:03:23.137" v="2" actId="47"/>
          <pc:sldLayoutMkLst>
            <pc:docMk/>
            <pc:sldMasterMk cId="0" sldId="2147483664"/>
            <pc:sldLayoutMk cId="0" sldId="2147483651"/>
          </pc:sldLayoutMkLst>
        </pc:sldLayoutChg>
        <pc:sldLayoutChg chg="del">
          <pc:chgData name="Sean" userId="12530211-5b46-413b-a5da-15c329d0db6c" providerId="ADAL" clId="{E0AC7D2D-B0DE-430F-A35B-1EC39CD411D4}" dt="2021-07-18T18:02:51.123" v="0" actId="47"/>
          <pc:sldLayoutMkLst>
            <pc:docMk/>
            <pc:sldMasterMk cId="0" sldId="2147483664"/>
            <pc:sldLayoutMk cId="0" sldId="2147483652"/>
          </pc:sldLayoutMkLst>
        </pc:sldLayoutChg>
        <pc:sldLayoutChg chg="del">
          <pc:chgData name="Sean" userId="12530211-5b46-413b-a5da-15c329d0db6c" providerId="ADAL" clId="{E0AC7D2D-B0DE-430F-A35B-1EC39CD411D4}" dt="2021-07-18T18:03:03.600" v="1" actId="47"/>
          <pc:sldLayoutMkLst>
            <pc:docMk/>
            <pc:sldMasterMk cId="0" sldId="2147483664"/>
            <pc:sldLayoutMk cId="0" sldId="2147483653"/>
          </pc:sldLayoutMkLst>
        </pc:sldLayoutChg>
        <pc:sldLayoutChg chg="del">
          <pc:chgData name="Sean" userId="12530211-5b46-413b-a5da-15c329d0db6c" providerId="ADAL" clId="{E0AC7D2D-B0DE-430F-A35B-1EC39CD411D4}" dt="2021-07-18T18:03:03.600" v="1" actId="47"/>
          <pc:sldLayoutMkLst>
            <pc:docMk/>
            <pc:sldMasterMk cId="0" sldId="2147483664"/>
            <pc:sldLayoutMk cId="0" sldId="2147483654"/>
          </pc:sldLayoutMkLst>
        </pc:sldLayoutChg>
        <pc:sldLayoutChg chg="del">
          <pc:chgData name="Sean" userId="12530211-5b46-413b-a5da-15c329d0db6c" providerId="ADAL" clId="{E0AC7D2D-B0DE-430F-A35B-1EC39CD411D4}" dt="2021-07-18T18:02:51.123" v="0" actId="47"/>
          <pc:sldLayoutMkLst>
            <pc:docMk/>
            <pc:sldMasterMk cId="0" sldId="2147483664"/>
            <pc:sldLayoutMk cId="0" sldId="2147483655"/>
          </pc:sldLayoutMkLst>
        </pc:sldLayoutChg>
        <pc:sldLayoutChg chg="del">
          <pc:chgData name="Sean" userId="12530211-5b46-413b-a5da-15c329d0db6c" providerId="ADAL" clId="{E0AC7D2D-B0DE-430F-A35B-1EC39CD411D4}" dt="2021-07-18T18:02:51.123" v="0" actId="47"/>
          <pc:sldLayoutMkLst>
            <pc:docMk/>
            <pc:sldMasterMk cId="0" sldId="2147483664"/>
            <pc:sldLayoutMk cId="0" sldId="2147483656"/>
          </pc:sldLayoutMkLst>
        </pc:sldLayoutChg>
        <pc:sldLayoutChg chg="modSp mod">
          <pc:chgData name="Sean" userId="12530211-5b46-413b-a5da-15c329d0db6c" providerId="ADAL" clId="{E0AC7D2D-B0DE-430F-A35B-1EC39CD411D4}" dt="2021-07-18T18:39:18.362" v="404" actId="1076"/>
          <pc:sldLayoutMkLst>
            <pc:docMk/>
            <pc:sldMasterMk cId="0" sldId="2147483664"/>
            <pc:sldLayoutMk cId="0" sldId="2147483658"/>
          </pc:sldLayoutMkLst>
          <pc:spChg chg="mod">
            <ac:chgData name="Sean" userId="12530211-5b46-413b-a5da-15c329d0db6c" providerId="ADAL" clId="{E0AC7D2D-B0DE-430F-A35B-1EC39CD411D4}" dt="2021-07-18T18:39:18.362" v="404" actId="1076"/>
            <ac:spMkLst>
              <pc:docMk/>
              <pc:sldMasterMk cId="0" sldId="2147483664"/>
              <pc:sldLayoutMk cId="0" sldId="2147483658"/>
              <ac:spMk id="89" creationId="{00000000-0000-0000-0000-000000000000}"/>
            </ac:spMkLst>
          </pc:spChg>
        </pc:sldLayoutChg>
        <pc:sldLayoutChg chg="del">
          <pc:chgData name="Sean" userId="12530211-5b46-413b-a5da-15c329d0db6c" providerId="ADAL" clId="{E0AC7D2D-B0DE-430F-A35B-1EC39CD411D4}" dt="2021-07-18T18:03:03.600" v="1" actId="47"/>
          <pc:sldLayoutMkLst>
            <pc:docMk/>
            <pc:sldMasterMk cId="0" sldId="2147483664"/>
            <pc:sldLayoutMk cId="0" sldId="2147483659"/>
          </pc:sldLayoutMkLst>
        </pc:sldLayoutChg>
        <pc:sldLayoutChg chg="del">
          <pc:chgData name="Sean" userId="12530211-5b46-413b-a5da-15c329d0db6c" providerId="ADAL" clId="{E0AC7D2D-B0DE-430F-A35B-1EC39CD411D4}" dt="2021-07-18T18:03:03.600" v="1" actId="47"/>
          <pc:sldLayoutMkLst>
            <pc:docMk/>
            <pc:sldMasterMk cId="0" sldId="2147483664"/>
            <pc:sldLayoutMk cId="0" sldId="214748366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43434" y="685800"/>
            <a:ext cx="25719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dc659f35f3_0_19:notes"/>
          <p:cNvSpPr>
            <a:spLocks noGrp="1" noRot="1" noChangeAspect="1"/>
          </p:cNvSpPr>
          <p:nvPr>
            <p:ph type="sldImg" idx="2"/>
          </p:nvPr>
        </p:nvSpPr>
        <p:spPr>
          <a:xfrm>
            <a:off x="2197100" y="696913"/>
            <a:ext cx="26162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dc659f35f3_0_19: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dirty="0"/>
          </a:p>
        </p:txBody>
      </p:sp>
    </p:spTree>
    <p:extLst>
      <p:ext uri="{BB962C8B-B14F-4D97-AF65-F5344CB8AC3E}">
        <p14:creationId xmlns:p14="http://schemas.microsoft.com/office/powerpoint/2010/main" val="1849061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dc6112a7d2_1_17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dc6112a7d2_1_1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dc6112a7d2_1_262: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3" name="Google Shape;403;gdc6112a7d2_1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dc6112a7d2_1_346: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dc6112a7d2_1_3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dc659f35f3_0_186: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dc659f35f3_0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dc6112a7d2_1_384: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dc6112a7d2_1_3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gdc6112a7d2_1_573: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0" name="Google Shape;500;gdc6112a7d2_1_5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gdc6112a7d2_1_53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0" name="Google Shape;550;gdc6112a7d2_1_5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dc6112a7d2_1_55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9" name="Google Shape;559;gdc6112a7d2_1_5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gdc6112a7d2_1_479: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8" name="Google Shape;568;gdc6112a7d2_1_4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db3a5b60e0_0_38: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db3a5b60e0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db3a5b60e0_0_43: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db3a5b60e0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dc659f35f3_0_19:notes"/>
          <p:cNvSpPr>
            <a:spLocks noGrp="1" noRot="1" noChangeAspect="1"/>
          </p:cNvSpPr>
          <p:nvPr>
            <p:ph type="sldImg" idx="2"/>
          </p:nvPr>
        </p:nvSpPr>
        <p:spPr>
          <a:xfrm>
            <a:off x="2197100" y="696913"/>
            <a:ext cx="26162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dc659f35f3_0_19: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dirty="0"/>
          </a:p>
        </p:txBody>
      </p:sp>
    </p:spTree>
    <p:extLst>
      <p:ext uri="{BB962C8B-B14F-4D97-AF65-F5344CB8AC3E}">
        <p14:creationId xmlns:p14="http://schemas.microsoft.com/office/powerpoint/2010/main" val="1521136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dc6112a7d2_0_87: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dc6112a7d2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02902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dc659f35f3_0_19:notes"/>
          <p:cNvSpPr>
            <a:spLocks noGrp="1" noRot="1" noChangeAspect="1"/>
          </p:cNvSpPr>
          <p:nvPr>
            <p:ph type="sldImg" idx="2"/>
          </p:nvPr>
        </p:nvSpPr>
        <p:spPr>
          <a:xfrm>
            <a:off x="2197100" y="696913"/>
            <a:ext cx="26162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dc659f35f3_0_19: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dirty="0"/>
          </a:p>
        </p:txBody>
      </p:sp>
    </p:spTree>
    <p:extLst>
      <p:ext uri="{BB962C8B-B14F-4D97-AF65-F5344CB8AC3E}">
        <p14:creationId xmlns:p14="http://schemas.microsoft.com/office/powerpoint/2010/main" val="25233071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dc6112a7d2_0_87: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dc6112a7d2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0575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dc659f35f3_0_19:notes"/>
          <p:cNvSpPr>
            <a:spLocks noGrp="1" noRot="1" noChangeAspect="1"/>
          </p:cNvSpPr>
          <p:nvPr>
            <p:ph type="sldImg" idx="2"/>
          </p:nvPr>
        </p:nvSpPr>
        <p:spPr>
          <a:xfrm>
            <a:off x="2197100" y="696913"/>
            <a:ext cx="26162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dc659f35f3_0_19: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dirty="0"/>
          </a:p>
        </p:txBody>
      </p:sp>
    </p:spTree>
    <p:extLst>
      <p:ext uri="{BB962C8B-B14F-4D97-AF65-F5344CB8AC3E}">
        <p14:creationId xmlns:p14="http://schemas.microsoft.com/office/powerpoint/2010/main" val="198928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dc6112a7d2_0_87: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dc6112a7d2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33774" y="2010100"/>
            <a:ext cx="5331900" cy="3649200"/>
          </a:xfrm>
          <a:prstGeom prst="rect">
            <a:avLst/>
          </a:prstGeom>
        </p:spPr>
        <p:txBody>
          <a:bodyPr spcFirstLastPara="1" wrap="square" lIns="91425" tIns="91425" rIns="91425" bIns="91425" anchor="b" anchorCtr="0">
            <a:normAutofit/>
          </a:bodyPr>
          <a:lstStyle>
            <a:lvl1pPr lvl="0">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33775" y="5724844"/>
            <a:ext cx="6390600" cy="14091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SzPts val="2800"/>
              <a:buNone/>
              <a:defRPr sz="28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pic>
        <p:nvPicPr>
          <p:cNvPr id="12" name="Google Shape;12;p2"/>
          <p:cNvPicPr preferRelativeResize="0"/>
          <p:nvPr/>
        </p:nvPicPr>
        <p:blipFill rotWithShape="1">
          <a:blip r:embed="rId2">
            <a:alphaModFix/>
          </a:blip>
          <a:srcRect l="49" r="59"/>
          <a:stretch/>
        </p:blipFill>
        <p:spPr>
          <a:xfrm>
            <a:off x="4275023" y="-63833"/>
            <a:ext cx="2627867" cy="2605799"/>
          </a:xfrm>
          <a:prstGeom prst="rect">
            <a:avLst/>
          </a:prstGeom>
          <a:noFill/>
          <a:ln>
            <a:noFill/>
          </a:ln>
        </p:spPr>
      </p:pic>
      <p:sp>
        <p:nvSpPr>
          <p:cNvPr id="13" name="Google Shape;13;p2"/>
          <p:cNvSpPr/>
          <p:nvPr/>
        </p:nvSpPr>
        <p:spPr>
          <a:xfrm>
            <a:off x="178069" y="8245667"/>
            <a:ext cx="6520800" cy="749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1">
  <p:cSld name="TITLE_1">
    <p:bg>
      <p:bgPr>
        <a:solidFill>
          <a:schemeClr val="dk1"/>
        </a:solidFill>
        <a:effectLst/>
      </p:bgPr>
    </p:bg>
    <p:spTree>
      <p:nvGrpSpPr>
        <p:cNvPr id="1" name="Shape 14"/>
        <p:cNvGrpSpPr/>
        <p:nvPr/>
      </p:nvGrpSpPr>
      <p:grpSpPr>
        <a:xfrm>
          <a:off x="0" y="0"/>
          <a:ext cx="0" cy="0"/>
          <a:chOff x="0" y="0"/>
          <a:chExt cx="0" cy="0"/>
        </a:xfrm>
      </p:grpSpPr>
      <p:sp>
        <p:nvSpPr>
          <p:cNvPr id="15" name="Google Shape;15;p3"/>
          <p:cNvSpPr txBox="1">
            <a:spLocks noGrp="1"/>
          </p:cNvSpPr>
          <p:nvPr>
            <p:ph type="ctrTitle"/>
          </p:nvPr>
        </p:nvSpPr>
        <p:spPr>
          <a:xfrm>
            <a:off x="233774" y="2010100"/>
            <a:ext cx="5331900" cy="3649200"/>
          </a:xfrm>
          <a:prstGeom prst="rect">
            <a:avLst/>
          </a:prstGeom>
        </p:spPr>
        <p:txBody>
          <a:bodyPr spcFirstLastPara="1" wrap="square" lIns="91425" tIns="91425" rIns="91425" bIns="91425" anchor="b" anchorCtr="0">
            <a:normAutofit/>
          </a:bodyPr>
          <a:lstStyle>
            <a:lvl1pPr lvl="0" rtl="0">
              <a:spcBef>
                <a:spcPts val="0"/>
              </a:spcBef>
              <a:spcAft>
                <a:spcPts val="0"/>
              </a:spcAft>
              <a:buClr>
                <a:schemeClr val="lt1"/>
              </a:buClr>
              <a:buSzPts val="5200"/>
              <a:buNone/>
              <a:defRPr sz="5200">
                <a:solidFill>
                  <a:schemeClr val="lt1"/>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6" name="Google Shape;16;p3"/>
          <p:cNvSpPr txBox="1">
            <a:spLocks noGrp="1"/>
          </p:cNvSpPr>
          <p:nvPr>
            <p:ph type="subTitle" idx="1"/>
          </p:nvPr>
        </p:nvSpPr>
        <p:spPr>
          <a:xfrm>
            <a:off x="233775" y="5724844"/>
            <a:ext cx="6390600" cy="14091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lt1"/>
              </a:buClr>
              <a:buSzPts val="2800"/>
              <a:buNone/>
              <a:defRPr sz="2800">
                <a:solidFill>
                  <a:schemeClr val="lt1"/>
                </a:solidFill>
              </a:defRPr>
            </a:lvl1pPr>
            <a:lvl2pPr lvl="1" rtl="0">
              <a:lnSpc>
                <a:spcPct val="100000"/>
              </a:lnSpc>
              <a:spcBef>
                <a:spcPts val="0"/>
              </a:spcBef>
              <a:spcAft>
                <a:spcPts val="0"/>
              </a:spcAft>
              <a:buClr>
                <a:schemeClr val="lt1"/>
              </a:buClr>
              <a:buSzPts val="2800"/>
              <a:buNone/>
              <a:defRPr sz="2800">
                <a:solidFill>
                  <a:schemeClr val="lt1"/>
                </a:solidFill>
              </a:defRPr>
            </a:lvl2pPr>
            <a:lvl3pPr lvl="2" rtl="0">
              <a:lnSpc>
                <a:spcPct val="100000"/>
              </a:lnSpc>
              <a:spcBef>
                <a:spcPts val="0"/>
              </a:spcBef>
              <a:spcAft>
                <a:spcPts val="0"/>
              </a:spcAft>
              <a:buClr>
                <a:schemeClr val="lt1"/>
              </a:buClr>
              <a:buSzPts val="2800"/>
              <a:buNone/>
              <a:defRPr sz="2800">
                <a:solidFill>
                  <a:schemeClr val="lt1"/>
                </a:solidFill>
              </a:defRPr>
            </a:lvl3pPr>
            <a:lvl4pPr lvl="3" rtl="0">
              <a:lnSpc>
                <a:spcPct val="100000"/>
              </a:lnSpc>
              <a:spcBef>
                <a:spcPts val="0"/>
              </a:spcBef>
              <a:spcAft>
                <a:spcPts val="0"/>
              </a:spcAft>
              <a:buClr>
                <a:schemeClr val="lt1"/>
              </a:buClr>
              <a:buSzPts val="2800"/>
              <a:buNone/>
              <a:defRPr sz="2800">
                <a:solidFill>
                  <a:schemeClr val="lt1"/>
                </a:solidFill>
              </a:defRPr>
            </a:lvl4pPr>
            <a:lvl5pPr lvl="4" rtl="0">
              <a:lnSpc>
                <a:spcPct val="100000"/>
              </a:lnSpc>
              <a:spcBef>
                <a:spcPts val="0"/>
              </a:spcBef>
              <a:spcAft>
                <a:spcPts val="0"/>
              </a:spcAft>
              <a:buClr>
                <a:schemeClr val="lt1"/>
              </a:buClr>
              <a:buSzPts val="2800"/>
              <a:buNone/>
              <a:defRPr sz="2800">
                <a:solidFill>
                  <a:schemeClr val="lt1"/>
                </a:solidFill>
              </a:defRPr>
            </a:lvl5pPr>
            <a:lvl6pPr lvl="5" rtl="0">
              <a:lnSpc>
                <a:spcPct val="100000"/>
              </a:lnSpc>
              <a:spcBef>
                <a:spcPts val="0"/>
              </a:spcBef>
              <a:spcAft>
                <a:spcPts val="0"/>
              </a:spcAft>
              <a:buClr>
                <a:schemeClr val="lt1"/>
              </a:buClr>
              <a:buSzPts val="2800"/>
              <a:buNone/>
              <a:defRPr sz="2800">
                <a:solidFill>
                  <a:schemeClr val="lt1"/>
                </a:solidFill>
              </a:defRPr>
            </a:lvl6pPr>
            <a:lvl7pPr lvl="6" rtl="0">
              <a:lnSpc>
                <a:spcPct val="100000"/>
              </a:lnSpc>
              <a:spcBef>
                <a:spcPts val="0"/>
              </a:spcBef>
              <a:spcAft>
                <a:spcPts val="0"/>
              </a:spcAft>
              <a:buClr>
                <a:schemeClr val="lt1"/>
              </a:buClr>
              <a:buSzPts val="2800"/>
              <a:buNone/>
              <a:defRPr sz="2800">
                <a:solidFill>
                  <a:schemeClr val="lt1"/>
                </a:solidFill>
              </a:defRPr>
            </a:lvl7pPr>
            <a:lvl8pPr lvl="7" rtl="0">
              <a:lnSpc>
                <a:spcPct val="100000"/>
              </a:lnSpc>
              <a:spcBef>
                <a:spcPts val="0"/>
              </a:spcBef>
              <a:spcAft>
                <a:spcPts val="0"/>
              </a:spcAft>
              <a:buClr>
                <a:schemeClr val="lt1"/>
              </a:buClr>
              <a:buSzPts val="2800"/>
              <a:buNone/>
              <a:defRPr sz="2800">
                <a:solidFill>
                  <a:schemeClr val="lt1"/>
                </a:solidFill>
              </a:defRPr>
            </a:lvl8pPr>
            <a:lvl9pPr lvl="8" rtl="0">
              <a:lnSpc>
                <a:spcPct val="100000"/>
              </a:lnSpc>
              <a:spcBef>
                <a:spcPts val="0"/>
              </a:spcBef>
              <a:spcAft>
                <a:spcPts val="0"/>
              </a:spcAft>
              <a:buClr>
                <a:schemeClr val="lt1"/>
              </a:buClr>
              <a:buSzPts val="2800"/>
              <a:buNone/>
              <a:defRPr sz="2800">
                <a:solidFill>
                  <a:schemeClr val="lt1"/>
                </a:solidFill>
              </a:defRPr>
            </a:lvl9pPr>
          </a:lstStyle>
          <a:p>
            <a:endParaRPr/>
          </a:p>
        </p:txBody>
      </p:sp>
      <p:pic>
        <p:nvPicPr>
          <p:cNvPr id="17" name="Google Shape;17;p3"/>
          <p:cNvPicPr preferRelativeResize="0"/>
          <p:nvPr/>
        </p:nvPicPr>
        <p:blipFill rotWithShape="1">
          <a:blip r:embed="rId2">
            <a:alphaModFix/>
          </a:blip>
          <a:srcRect l="49" r="59"/>
          <a:stretch/>
        </p:blipFill>
        <p:spPr>
          <a:xfrm>
            <a:off x="4275023" y="-63833"/>
            <a:ext cx="2627867" cy="260579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1 1">
  <p:cSld name="TITLE_1_1">
    <p:spTree>
      <p:nvGrpSpPr>
        <p:cNvPr id="1" name="Shape 18"/>
        <p:cNvGrpSpPr/>
        <p:nvPr/>
      </p:nvGrpSpPr>
      <p:grpSpPr>
        <a:xfrm>
          <a:off x="0" y="0"/>
          <a:ext cx="0" cy="0"/>
          <a:chOff x="0" y="0"/>
          <a:chExt cx="0" cy="0"/>
        </a:xfrm>
      </p:grpSpPr>
      <p:pic>
        <p:nvPicPr>
          <p:cNvPr id="19" name="Google Shape;19;p4"/>
          <p:cNvPicPr preferRelativeResize="0"/>
          <p:nvPr/>
        </p:nvPicPr>
        <p:blipFill rotWithShape="1">
          <a:blip r:embed="rId2">
            <a:alphaModFix/>
          </a:blip>
          <a:srcRect l="25064" r="25064"/>
          <a:stretch/>
        </p:blipFill>
        <p:spPr>
          <a:xfrm>
            <a:off x="0" y="0"/>
            <a:ext cx="6858004" cy="9165736"/>
          </a:xfrm>
          <a:prstGeom prst="rect">
            <a:avLst/>
          </a:prstGeom>
          <a:noFill/>
          <a:ln>
            <a:noFill/>
          </a:ln>
        </p:spPr>
      </p:pic>
      <p:sp>
        <p:nvSpPr>
          <p:cNvPr id="20" name="Google Shape;20;p4"/>
          <p:cNvSpPr/>
          <p:nvPr/>
        </p:nvSpPr>
        <p:spPr>
          <a:xfrm>
            <a:off x="-92037" y="-63817"/>
            <a:ext cx="7042200" cy="9656700"/>
          </a:xfrm>
          <a:prstGeom prst="rect">
            <a:avLst/>
          </a:prstGeom>
          <a:solidFill>
            <a:srgbClr val="003A70">
              <a:alpha val="691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1" name="Google Shape;21;p4"/>
          <p:cNvPicPr preferRelativeResize="0"/>
          <p:nvPr/>
        </p:nvPicPr>
        <p:blipFill rotWithShape="1">
          <a:blip r:embed="rId3">
            <a:alphaModFix/>
          </a:blip>
          <a:srcRect l="49" r="59"/>
          <a:stretch/>
        </p:blipFill>
        <p:spPr>
          <a:xfrm>
            <a:off x="4275023" y="-63833"/>
            <a:ext cx="2627867" cy="2605799"/>
          </a:xfrm>
          <a:prstGeom prst="rect">
            <a:avLst/>
          </a:prstGeom>
          <a:noFill/>
          <a:ln>
            <a:noFill/>
          </a:ln>
        </p:spPr>
      </p:pic>
      <p:sp>
        <p:nvSpPr>
          <p:cNvPr id="22" name="Google Shape;22;p4"/>
          <p:cNvSpPr txBox="1">
            <a:spLocks noGrp="1"/>
          </p:cNvSpPr>
          <p:nvPr>
            <p:ph type="ctrTitle"/>
          </p:nvPr>
        </p:nvSpPr>
        <p:spPr>
          <a:xfrm>
            <a:off x="233774" y="2010100"/>
            <a:ext cx="5331900" cy="3649200"/>
          </a:xfrm>
          <a:prstGeom prst="rect">
            <a:avLst/>
          </a:prstGeom>
        </p:spPr>
        <p:txBody>
          <a:bodyPr spcFirstLastPara="1" wrap="square" lIns="91425" tIns="91425" rIns="91425" bIns="91425" anchor="b" anchorCtr="0">
            <a:normAutofit/>
          </a:bodyPr>
          <a:lstStyle>
            <a:lvl1pPr lvl="0" rtl="0">
              <a:spcBef>
                <a:spcPts val="0"/>
              </a:spcBef>
              <a:spcAft>
                <a:spcPts val="0"/>
              </a:spcAft>
              <a:buClr>
                <a:schemeClr val="lt1"/>
              </a:buClr>
              <a:buSzPts val="5200"/>
              <a:buNone/>
              <a:defRPr sz="5200">
                <a:solidFill>
                  <a:schemeClr val="lt1"/>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3" name="Google Shape;23;p4"/>
          <p:cNvSpPr txBox="1">
            <a:spLocks noGrp="1"/>
          </p:cNvSpPr>
          <p:nvPr>
            <p:ph type="subTitle" idx="1"/>
          </p:nvPr>
        </p:nvSpPr>
        <p:spPr>
          <a:xfrm>
            <a:off x="233775" y="5724844"/>
            <a:ext cx="6390600" cy="14091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lt1"/>
              </a:buClr>
              <a:buSzPts val="2800"/>
              <a:buNone/>
              <a:defRPr sz="2800">
                <a:solidFill>
                  <a:schemeClr val="lt1"/>
                </a:solidFill>
              </a:defRPr>
            </a:lvl1pPr>
            <a:lvl2pPr lvl="1" rtl="0">
              <a:lnSpc>
                <a:spcPct val="100000"/>
              </a:lnSpc>
              <a:spcBef>
                <a:spcPts val="0"/>
              </a:spcBef>
              <a:spcAft>
                <a:spcPts val="0"/>
              </a:spcAft>
              <a:buClr>
                <a:schemeClr val="lt1"/>
              </a:buClr>
              <a:buSzPts val="2800"/>
              <a:buNone/>
              <a:defRPr sz="2800">
                <a:solidFill>
                  <a:schemeClr val="lt1"/>
                </a:solidFill>
              </a:defRPr>
            </a:lvl2pPr>
            <a:lvl3pPr lvl="2" rtl="0">
              <a:lnSpc>
                <a:spcPct val="100000"/>
              </a:lnSpc>
              <a:spcBef>
                <a:spcPts val="0"/>
              </a:spcBef>
              <a:spcAft>
                <a:spcPts val="0"/>
              </a:spcAft>
              <a:buClr>
                <a:schemeClr val="lt1"/>
              </a:buClr>
              <a:buSzPts val="2800"/>
              <a:buNone/>
              <a:defRPr sz="2800">
                <a:solidFill>
                  <a:schemeClr val="lt1"/>
                </a:solidFill>
              </a:defRPr>
            </a:lvl3pPr>
            <a:lvl4pPr lvl="3" rtl="0">
              <a:lnSpc>
                <a:spcPct val="100000"/>
              </a:lnSpc>
              <a:spcBef>
                <a:spcPts val="0"/>
              </a:spcBef>
              <a:spcAft>
                <a:spcPts val="0"/>
              </a:spcAft>
              <a:buClr>
                <a:schemeClr val="lt1"/>
              </a:buClr>
              <a:buSzPts val="2800"/>
              <a:buNone/>
              <a:defRPr sz="2800">
                <a:solidFill>
                  <a:schemeClr val="lt1"/>
                </a:solidFill>
              </a:defRPr>
            </a:lvl4pPr>
            <a:lvl5pPr lvl="4" rtl="0">
              <a:lnSpc>
                <a:spcPct val="100000"/>
              </a:lnSpc>
              <a:spcBef>
                <a:spcPts val="0"/>
              </a:spcBef>
              <a:spcAft>
                <a:spcPts val="0"/>
              </a:spcAft>
              <a:buClr>
                <a:schemeClr val="lt1"/>
              </a:buClr>
              <a:buSzPts val="2800"/>
              <a:buNone/>
              <a:defRPr sz="2800">
                <a:solidFill>
                  <a:schemeClr val="lt1"/>
                </a:solidFill>
              </a:defRPr>
            </a:lvl5pPr>
            <a:lvl6pPr lvl="5" rtl="0">
              <a:lnSpc>
                <a:spcPct val="100000"/>
              </a:lnSpc>
              <a:spcBef>
                <a:spcPts val="0"/>
              </a:spcBef>
              <a:spcAft>
                <a:spcPts val="0"/>
              </a:spcAft>
              <a:buClr>
                <a:schemeClr val="lt1"/>
              </a:buClr>
              <a:buSzPts val="2800"/>
              <a:buNone/>
              <a:defRPr sz="2800">
                <a:solidFill>
                  <a:schemeClr val="lt1"/>
                </a:solidFill>
              </a:defRPr>
            </a:lvl6pPr>
            <a:lvl7pPr lvl="6" rtl="0">
              <a:lnSpc>
                <a:spcPct val="100000"/>
              </a:lnSpc>
              <a:spcBef>
                <a:spcPts val="0"/>
              </a:spcBef>
              <a:spcAft>
                <a:spcPts val="0"/>
              </a:spcAft>
              <a:buClr>
                <a:schemeClr val="lt1"/>
              </a:buClr>
              <a:buSzPts val="2800"/>
              <a:buNone/>
              <a:defRPr sz="2800">
                <a:solidFill>
                  <a:schemeClr val="lt1"/>
                </a:solidFill>
              </a:defRPr>
            </a:lvl7pPr>
            <a:lvl8pPr lvl="7" rtl="0">
              <a:lnSpc>
                <a:spcPct val="100000"/>
              </a:lnSpc>
              <a:spcBef>
                <a:spcPts val="0"/>
              </a:spcBef>
              <a:spcAft>
                <a:spcPts val="0"/>
              </a:spcAft>
              <a:buClr>
                <a:schemeClr val="lt1"/>
              </a:buClr>
              <a:buSzPts val="2800"/>
              <a:buNone/>
              <a:defRPr sz="2800">
                <a:solidFill>
                  <a:schemeClr val="lt1"/>
                </a:solidFill>
              </a:defRPr>
            </a:lvl8pPr>
            <a:lvl9pPr lvl="8" rtl="0">
              <a:lnSpc>
                <a:spcPct val="100000"/>
              </a:lnSpc>
              <a:spcBef>
                <a:spcPts val="0"/>
              </a:spcBef>
              <a:spcAft>
                <a:spcPts val="0"/>
              </a:spcAft>
              <a:buClr>
                <a:schemeClr val="lt1"/>
              </a:buClr>
              <a:buSzPts val="2800"/>
              <a:buNone/>
              <a:defRPr sz="2800">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slide">
  <p:cSld name="CUSTOM">
    <p:spTree>
      <p:nvGrpSpPr>
        <p:cNvPr id="1" name="Shape 80"/>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keaway Slide • Quote">
  <p:cSld name="TITLE_AND_BODY_1_1_1_1_1_2_1">
    <p:spTree>
      <p:nvGrpSpPr>
        <p:cNvPr id="1" name="Shape 81"/>
        <p:cNvGrpSpPr/>
        <p:nvPr/>
      </p:nvGrpSpPr>
      <p:grpSpPr>
        <a:xfrm>
          <a:off x="0" y="0"/>
          <a:ext cx="0" cy="0"/>
          <a:chOff x="0" y="0"/>
          <a:chExt cx="0" cy="0"/>
        </a:xfrm>
      </p:grpSpPr>
      <p:sp>
        <p:nvSpPr>
          <p:cNvPr id="82" name="Google Shape;82;p12"/>
          <p:cNvSpPr txBox="1">
            <a:spLocks noGrp="1"/>
          </p:cNvSpPr>
          <p:nvPr>
            <p:ph type="body" idx="1"/>
          </p:nvPr>
        </p:nvSpPr>
        <p:spPr>
          <a:xfrm>
            <a:off x="165550" y="5031258"/>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83" name="Google Shape;83;p12"/>
          <p:cNvSpPr txBox="1">
            <a:spLocks noGrp="1"/>
          </p:cNvSpPr>
          <p:nvPr>
            <p:ph type="body" idx="2"/>
          </p:nvPr>
        </p:nvSpPr>
        <p:spPr>
          <a:xfrm>
            <a:off x="165550" y="5842400"/>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84" name="Google Shape;84;p12"/>
          <p:cNvSpPr txBox="1">
            <a:spLocks noGrp="1"/>
          </p:cNvSpPr>
          <p:nvPr>
            <p:ph type="body" idx="3"/>
          </p:nvPr>
        </p:nvSpPr>
        <p:spPr>
          <a:xfrm>
            <a:off x="165550" y="975550"/>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85" name="Google Shape;85;p12"/>
          <p:cNvSpPr txBox="1">
            <a:spLocks noGrp="1"/>
          </p:cNvSpPr>
          <p:nvPr>
            <p:ph type="body" idx="4"/>
          </p:nvPr>
        </p:nvSpPr>
        <p:spPr>
          <a:xfrm>
            <a:off x="165550" y="1786692"/>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86" name="Google Shape;86;p12"/>
          <p:cNvSpPr txBox="1">
            <a:spLocks noGrp="1"/>
          </p:cNvSpPr>
          <p:nvPr>
            <p:ph type="body" idx="5"/>
          </p:nvPr>
        </p:nvSpPr>
        <p:spPr>
          <a:xfrm>
            <a:off x="165550" y="2597833"/>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87" name="Google Shape;87;p12"/>
          <p:cNvSpPr txBox="1">
            <a:spLocks noGrp="1"/>
          </p:cNvSpPr>
          <p:nvPr>
            <p:ph type="body" idx="6"/>
          </p:nvPr>
        </p:nvSpPr>
        <p:spPr>
          <a:xfrm>
            <a:off x="165550" y="3408975"/>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88" name="Google Shape;88;p12"/>
          <p:cNvSpPr txBox="1">
            <a:spLocks noGrp="1"/>
          </p:cNvSpPr>
          <p:nvPr>
            <p:ph type="body" idx="7"/>
          </p:nvPr>
        </p:nvSpPr>
        <p:spPr>
          <a:xfrm>
            <a:off x="165550" y="4220117"/>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89" name="Google Shape;89;p12"/>
          <p:cNvSpPr txBox="1">
            <a:spLocks noGrp="1"/>
          </p:cNvSpPr>
          <p:nvPr>
            <p:ph type="title"/>
          </p:nvPr>
        </p:nvSpPr>
        <p:spPr>
          <a:xfrm>
            <a:off x="1769450" y="545625"/>
            <a:ext cx="5175600" cy="7730700"/>
          </a:xfrm>
          <a:prstGeom prst="rect">
            <a:avLst/>
          </a:prstGeom>
          <a:solidFill>
            <a:schemeClr val="dk1"/>
          </a:solidFill>
        </p:spPr>
        <p:txBody>
          <a:bodyPr spcFirstLastPara="1" wrap="square" lIns="731500" tIns="91425" rIns="457200" bIns="91425" anchor="ctr" anchorCtr="0">
            <a:norm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a:endParaRPr dirty="0"/>
          </a:p>
        </p:txBody>
      </p:sp>
      <p:cxnSp>
        <p:nvCxnSpPr>
          <p:cNvPr id="90" name="Google Shape;90;p12"/>
          <p:cNvCxnSpPr/>
          <p:nvPr/>
        </p:nvCxnSpPr>
        <p:spPr>
          <a:xfrm rot="10800000">
            <a:off x="1372850" y="-83375"/>
            <a:ext cx="8400" cy="941490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ata • Three Columns">
  <p:cSld name="TITLE_AND_BODY_1_1_1_1_1_1_1_1">
    <p:spTree>
      <p:nvGrpSpPr>
        <p:cNvPr id="1" name="Shape 114"/>
        <p:cNvGrpSpPr/>
        <p:nvPr/>
      </p:nvGrpSpPr>
      <p:grpSpPr>
        <a:xfrm>
          <a:off x="0" y="0"/>
          <a:ext cx="0" cy="0"/>
          <a:chOff x="0" y="0"/>
          <a:chExt cx="0" cy="0"/>
        </a:xfrm>
      </p:grpSpPr>
      <p:sp>
        <p:nvSpPr>
          <p:cNvPr id="115" name="Google Shape;115;p15"/>
          <p:cNvSpPr txBox="1">
            <a:spLocks noGrp="1"/>
          </p:cNvSpPr>
          <p:nvPr>
            <p:ph type="subTitle" idx="1"/>
          </p:nvPr>
        </p:nvSpPr>
        <p:spPr>
          <a:xfrm>
            <a:off x="1761899" y="2600075"/>
            <a:ext cx="2122800" cy="16155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1pPr>
            <a:lvl2pPr lvl="1">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2pPr>
            <a:lvl3pPr lvl="2">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3pPr>
            <a:lvl4pPr lvl="3">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4pPr>
            <a:lvl5pPr lvl="4">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5pPr>
            <a:lvl6pPr lvl="5">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6pPr>
            <a:lvl7pPr lvl="6">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7pPr>
            <a:lvl8pPr lvl="7">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8pPr>
            <a:lvl9pPr lvl="8">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9pPr>
          </a:lstStyle>
          <a:p>
            <a:endParaRPr/>
          </a:p>
        </p:txBody>
      </p:sp>
      <p:sp>
        <p:nvSpPr>
          <p:cNvPr id="116" name="Google Shape;116;p15"/>
          <p:cNvSpPr txBox="1">
            <a:spLocks noGrp="1"/>
          </p:cNvSpPr>
          <p:nvPr>
            <p:ph type="subTitle" idx="2"/>
          </p:nvPr>
        </p:nvSpPr>
        <p:spPr>
          <a:xfrm>
            <a:off x="4231372" y="2600075"/>
            <a:ext cx="2122800" cy="16155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accent2"/>
              </a:buClr>
              <a:buSzPts val="6000"/>
              <a:buFont typeface="Merriweather"/>
              <a:buNone/>
              <a:defRPr sz="6000" b="1">
                <a:solidFill>
                  <a:schemeClr val="accent2"/>
                </a:solidFill>
                <a:latin typeface="Merriweather"/>
                <a:ea typeface="Merriweather"/>
                <a:cs typeface="Merriweather"/>
                <a:sym typeface="Merriweather"/>
              </a:defRPr>
            </a:lvl1pPr>
            <a:lvl2pPr lvl="1"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2pPr>
            <a:lvl3pPr lvl="2"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3pPr>
            <a:lvl4pPr lvl="3"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4pPr>
            <a:lvl5pPr lvl="4"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5pPr>
            <a:lvl6pPr lvl="5"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6pPr>
            <a:lvl7pPr lvl="6"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7pPr>
            <a:lvl8pPr lvl="7"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8pPr>
            <a:lvl9pPr lvl="8"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9pPr>
          </a:lstStyle>
          <a:p>
            <a:endParaRPr/>
          </a:p>
        </p:txBody>
      </p:sp>
      <p:sp>
        <p:nvSpPr>
          <p:cNvPr id="117" name="Google Shape;117;p15"/>
          <p:cNvSpPr txBox="1">
            <a:spLocks noGrp="1"/>
          </p:cNvSpPr>
          <p:nvPr>
            <p:ph type="body" idx="3"/>
          </p:nvPr>
        </p:nvSpPr>
        <p:spPr>
          <a:xfrm>
            <a:off x="1752926" y="4215675"/>
            <a:ext cx="2135100" cy="38979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118" name="Google Shape;118;p15"/>
          <p:cNvSpPr txBox="1">
            <a:spLocks noGrp="1"/>
          </p:cNvSpPr>
          <p:nvPr>
            <p:ph type="body" idx="4"/>
          </p:nvPr>
        </p:nvSpPr>
        <p:spPr>
          <a:xfrm>
            <a:off x="4225266" y="4215675"/>
            <a:ext cx="2135100" cy="38979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119" name="Google Shape;119;p15"/>
          <p:cNvSpPr txBox="1">
            <a:spLocks noGrp="1"/>
          </p:cNvSpPr>
          <p:nvPr>
            <p:ph type="body" idx="5"/>
          </p:nvPr>
        </p:nvSpPr>
        <p:spPr>
          <a:xfrm>
            <a:off x="165550" y="5031258"/>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20" name="Google Shape;120;p15"/>
          <p:cNvSpPr txBox="1">
            <a:spLocks noGrp="1"/>
          </p:cNvSpPr>
          <p:nvPr>
            <p:ph type="body" idx="6"/>
          </p:nvPr>
        </p:nvSpPr>
        <p:spPr>
          <a:xfrm>
            <a:off x="165550" y="5842400"/>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21" name="Google Shape;121;p15"/>
          <p:cNvSpPr txBox="1">
            <a:spLocks noGrp="1"/>
          </p:cNvSpPr>
          <p:nvPr>
            <p:ph type="body" idx="7"/>
          </p:nvPr>
        </p:nvSpPr>
        <p:spPr>
          <a:xfrm>
            <a:off x="165550" y="975550"/>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22" name="Google Shape;122;p15"/>
          <p:cNvSpPr txBox="1">
            <a:spLocks noGrp="1"/>
          </p:cNvSpPr>
          <p:nvPr>
            <p:ph type="body" idx="8"/>
          </p:nvPr>
        </p:nvSpPr>
        <p:spPr>
          <a:xfrm>
            <a:off x="165550" y="1786692"/>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23" name="Google Shape;123;p15"/>
          <p:cNvSpPr txBox="1">
            <a:spLocks noGrp="1"/>
          </p:cNvSpPr>
          <p:nvPr>
            <p:ph type="body" idx="9"/>
          </p:nvPr>
        </p:nvSpPr>
        <p:spPr>
          <a:xfrm>
            <a:off x="165550" y="2597833"/>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24" name="Google Shape;124;p15"/>
          <p:cNvSpPr txBox="1">
            <a:spLocks noGrp="1"/>
          </p:cNvSpPr>
          <p:nvPr>
            <p:ph type="body" idx="13"/>
          </p:nvPr>
        </p:nvSpPr>
        <p:spPr>
          <a:xfrm>
            <a:off x="165550" y="3408975"/>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25" name="Google Shape;125;p15"/>
          <p:cNvSpPr txBox="1">
            <a:spLocks noGrp="1"/>
          </p:cNvSpPr>
          <p:nvPr>
            <p:ph type="body" idx="14"/>
          </p:nvPr>
        </p:nvSpPr>
        <p:spPr>
          <a:xfrm>
            <a:off x="165550" y="4220117"/>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26" name="Google Shape;126;p15"/>
          <p:cNvSpPr txBox="1">
            <a:spLocks noGrp="1"/>
          </p:cNvSpPr>
          <p:nvPr>
            <p:ph type="title"/>
          </p:nvPr>
        </p:nvSpPr>
        <p:spPr>
          <a:xfrm>
            <a:off x="1752925" y="1051560"/>
            <a:ext cx="4745700" cy="10179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27" name="Google Shape;127;p15"/>
          <p:cNvCxnSpPr/>
          <p:nvPr/>
        </p:nvCxnSpPr>
        <p:spPr>
          <a:xfrm rot="10800000">
            <a:off x="1372850" y="-83375"/>
            <a:ext cx="8400" cy="941490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ata • One column">
  <p:cSld name="TITLE_AND_BODY_1_1_1_1_1_1_1_1_1">
    <p:spTree>
      <p:nvGrpSpPr>
        <p:cNvPr id="1" name="Shape 128"/>
        <p:cNvGrpSpPr/>
        <p:nvPr/>
      </p:nvGrpSpPr>
      <p:grpSpPr>
        <a:xfrm>
          <a:off x="0" y="0"/>
          <a:ext cx="0" cy="0"/>
          <a:chOff x="0" y="0"/>
          <a:chExt cx="0" cy="0"/>
        </a:xfrm>
      </p:grpSpPr>
      <p:sp>
        <p:nvSpPr>
          <p:cNvPr id="129" name="Google Shape;129;p16"/>
          <p:cNvSpPr txBox="1">
            <a:spLocks noGrp="1"/>
          </p:cNvSpPr>
          <p:nvPr>
            <p:ph type="subTitle" idx="1"/>
          </p:nvPr>
        </p:nvSpPr>
        <p:spPr>
          <a:xfrm>
            <a:off x="1752925" y="2036093"/>
            <a:ext cx="4871400" cy="1538100"/>
          </a:xfrm>
          <a:prstGeom prst="rect">
            <a:avLst/>
          </a:prstGeom>
          <a:noFill/>
        </p:spPr>
        <p:txBody>
          <a:bodyPr spcFirstLastPara="1" wrap="square" lIns="91425" tIns="91425" rIns="91425" bIns="91425" anchor="ctr" anchorCtr="0">
            <a:normAutofit/>
          </a:bodyPr>
          <a:lstStyle>
            <a:lvl1pPr lvl="0" algn="ctr" rtl="0">
              <a:lnSpc>
                <a:spcPct val="100000"/>
              </a:lnSpc>
              <a:spcBef>
                <a:spcPts val="0"/>
              </a:spcBef>
              <a:spcAft>
                <a:spcPts val="0"/>
              </a:spcAft>
              <a:buClr>
                <a:schemeClr val="accent1"/>
              </a:buClr>
              <a:buSzPts val="10000"/>
              <a:buFont typeface="Merriweather"/>
              <a:buNone/>
              <a:defRPr sz="10000" b="1">
                <a:solidFill>
                  <a:schemeClr val="accent1"/>
                </a:solidFill>
                <a:latin typeface="Merriweather"/>
                <a:ea typeface="Merriweather"/>
                <a:cs typeface="Merriweather"/>
                <a:sym typeface="Merriweather"/>
              </a:defRPr>
            </a:lvl1pPr>
            <a:lvl2pPr lvl="1"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2pPr>
            <a:lvl3pPr lvl="2"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3pPr>
            <a:lvl4pPr lvl="3"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4pPr>
            <a:lvl5pPr lvl="4"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5pPr>
            <a:lvl6pPr lvl="5"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6pPr>
            <a:lvl7pPr lvl="6"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7pPr>
            <a:lvl8pPr lvl="7"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8pPr>
            <a:lvl9pPr lvl="8" rtl="0">
              <a:lnSpc>
                <a:spcPct val="100000"/>
              </a:lnSpc>
              <a:spcBef>
                <a:spcPts val="0"/>
              </a:spcBef>
              <a:spcAft>
                <a:spcPts val="0"/>
              </a:spcAft>
              <a:buClr>
                <a:schemeClr val="accent1"/>
              </a:buClr>
              <a:buSzPts val="6000"/>
              <a:buFont typeface="Merriweather"/>
              <a:buNone/>
              <a:defRPr sz="6000" b="1">
                <a:solidFill>
                  <a:schemeClr val="accent1"/>
                </a:solidFill>
                <a:latin typeface="Merriweather"/>
                <a:ea typeface="Merriweather"/>
                <a:cs typeface="Merriweather"/>
                <a:sym typeface="Merriweather"/>
              </a:defRPr>
            </a:lvl9pPr>
          </a:lstStyle>
          <a:p>
            <a:endParaRPr/>
          </a:p>
        </p:txBody>
      </p:sp>
      <p:sp>
        <p:nvSpPr>
          <p:cNvPr id="130" name="Google Shape;130;p16"/>
          <p:cNvSpPr txBox="1">
            <a:spLocks noGrp="1"/>
          </p:cNvSpPr>
          <p:nvPr>
            <p:ph type="body" idx="2"/>
          </p:nvPr>
        </p:nvSpPr>
        <p:spPr>
          <a:xfrm>
            <a:off x="1752925" y="3670450"/>
            <a:ext cx="4695900" cy="44433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131" name="Google Shape;131;p16"/>
          <p:cNvSpPr txBox="1">
            <a:spLocks noGrp="1"/>
          </p:cNvSpPr>
          <p:nvPr>
            <p:ph type="body" idx="3"/>
          </p:nvPr>
        </p:nvSpPr>
        <p:spPr>
          <a:xfrm>
            <a:off x="165550" y="5031258"/>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32" name="Google Shape;132;p16"/>
          <p:cNvSpPr txBox="1">
            <a:spLocks noGrp="1"/>
          </p:cNvSpPr>
          <p:nvPr>
            <p:ph type="body" idx="4"/>
          </p:nvPr>
        </p:nvSpPr>
        <p:spPr>
          <a:xfrm>
            <a:off x="165550" y="5842400"/>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33" name="Google Shape;133;p16"/>
          <p:cNvSpPr txBox="1">
            <a:spLocks noGrp="1"/>
          </p:cNvSpPr>
          <p:nvPr>
            <p:ph type="body" idx="5"/>
          </p:nvPr>
        </p:nvSpPr>
        <p:spPr>
          <a:xfrm>
            <a:off x="165550" y="975550"/>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34" name="Google Shape;134;p16"/>
          <p:cNvSpPr txBox="1">
            <a:spLocks noGrp="1"/>
          </p:cNvSpPr>
          <p:nvPr>
            <p:ph type="body" idx="6"/>
          </p:nvPr>
        </p:nvSpPr>
        <p:spPr>
          <a:xfrm>
            <a:off x="165550" y="1786692"/>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35" name="Google Shape;135;p16"/>
          <p:cNvSpPr txBox="1">
            <a:spLocks noGrp="1"/>
          </p:cNvSpPr>
          <p:nvPr>
            <p:ph type="body" idx="7"/>
          </p:nvPr>
        </p:nvSpPr>
        <p:spPr>
          <a:xfrm>
            <a:off x="165550" y="2597833"/>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36" name="Google Shape;136;p16"/>
          <p:cNvSpPr txBox="1">
            <a:spLocks noGrp="1"/>
          </p:cNvSpPr>
          <p:nvPr>
            <p:ph type="body" idx="8"/>
          </p:nvPr>
        </p:nvSpPr>
        <p:spPr>
          <a:xfrm>
            <a:off x="165550" y="3408975"/>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37" name="Google Shape;137;p16"/>
          <p:cNvSpPr txBox="1">
            <a:spLocks noGrp="1"/>
          </p:cNvSpPr>
          <p:nvPr>
            <p:ph type="body" idx="9"/>
          </p:nvPr>
        </p:nvSpPr>
        <p:spPr>
          <a:xfrm>
            <a:off x="165550" y="4220117"/>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38" name="Google Shape;138;p16"/>
          <p:cNvSpPr txBox="1">
            <a:spLocks noGrp="1"/>
          </p:cNvSpPr>
          <p:nvPr>
            <p:ph type="title"/>
          </p:nvPr>
        </p:nvSpPr>
        <p:spPr>
          <a:xfrm>
            <a:off x="1752925" y="1051560"/>
            <a:ext cx="4745700" cy="10179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39" name="Google Shape;139;p16"/>
          <p:cNvCxnSpPr/>
          <p:nvPr/>
        </p:nvCxnSpPr>
        <p:spPr>
          <a:xfrm rot="10800000">
            <a:off x="1372850" y="-83375"/>
            <a:ext cx="8400" cy="941490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ata • One column 1">
  <p:cSld name="TITLE_AND_BODY_1_1_1_1_1_1_1_1_1_1">
    <p:spTree>
      <p:nvGrpSpPr>
        <p:cNvPr id="1" name="Shape 140"/>
        <p:cNvGrpSpPr/>
        <p:nvPr/>
      </p:nvGrpSpPr>
      <p:grpSpPr>
        <a:xfrm>
          <a:off x="0" y="0"/>
          <a:ext cx="0" cy="0"/>
          <a:chOff x="0" y="0"/>
          <a:chExt cx="0" cy="0"/>
        </a:xfrm>
      </p:grpSpPr>
      <p:sp>
        <p:nvSpPr>
          <p:cNvPr id="141" name="Google Shape;141;p17"/>
          <p:cNvSpPr txBox="1">
            <a:spLocks noGrp="1"/>
          </p:cNvSpPr>
          <p:nvPr>
            <p:ph type="body" idx="1"/>
          </p:nvPr>
        </p:nvSpPr>
        <p:spPr>
          <a:xfrm>
            <a:off x="1749625" y="2254750"/>
            <a:ext cx="4745700" cy="53463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142" name="Google Shape;142;p17"/>
          <p:cNvSpPr txBox="1">
            <a:spLocks noGrp="1"/>
          </p:cNvSpPr>
          <p:nvPr>
            <p:ph type="body" idx="2"/>
          </p:nvPr>
        </p:nvSpPr>
        <p:spPr>
          <a:xfrm>
            <a:off x="165550" y="5031258"/>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43" name="Google Shape;143;p17"/>
          <p:cNvSpPr txBox="1">
            <a:spLocks noGrp="1"/>
          </p:cNvSpPr>
          <p:nvPr>
            <p:ph type="body" idx="3"/>
          </p:nvPr>
        </p:nvSpPr>
        <p:spPr>
          <a:xfrm>
            <a:off x="165550" y="5842400"/>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44" name="Google Shape;144;p17"/>
          <p:cNvSpPr txBox="1">
            <a:spLocks noGrp="1"/>
          </p:cNvSpPr>
          <p:nvPr>
            <p:ph type="body" idx="4"/>
          </p:nvPr>
        </p:nvSpPr>
        <p:spPr>
          <a:xfrm>
            <a:off x="165550" y="975550"/>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45" name="Google Shape;145;p17"/>
          <p:cNvSpPr txBox="1">
            <a:spLocks noGrp="1"/>
          </p:cNvSpPr>
          <p:nvPr>
            <p:ph type="body" idx="5"/>
          </p:nvPr>
        </p:nvSpPr>
        <p:spPr>
          <a:xfrm>
            <a:off x="165550" y="1786692"/>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46" name="Google Shape;146;p17"/>
          <p:cNvSpPr txBox="1">
            <a:spLocks noGrp="1"/>
          </p:cNvSpPr>
          <p:nvPr>
            <p:ph type="body" idx="6"/>
          </p:nvPr>
        </p:nvSpPr>
        <p:spPr>
          <a:xfrm>
            <a:off x="165550" y="2597833"/>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47" name="Google Shape;147;p17"/>
          <p:cNvSpPr txBox="1">
            <a:spLocks noGrp="1"/>
          </p:cNvSpPr>
          <p:nvPr>
            <p:ph type="body" idx="7"/>
          </p:nvPr>
        </p:nvSpPr>
        <p:spPr>
          <a:xfrm>
            <a:off x="165550" y="3408975"/>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48" name="Google Shape;148;p17"/>
          <p:cNvSpPr txBox="1">
            <a:spLocks noGrp="1"/>
          </p:cNvSpPr>
          <p:nvPr>
            <p:ph type="body" idx="8"/>
          </p:nvPr>
        </p:nvSpPr>
        <p:spPr>
          <a:xfrm>
            <a:off x="165550" y="4220117"/>
            <a:ext cx="1074900" cy="699600"/>
          </a:xfrm>
          <a:prstGeom prst="rect">
            <a:avLst/>
          </a:prstGeom>
        </p:spPr>
        <p:txBody>
          <a:bodyPr spcFirstLastPara="1" wrap="square" lIns="91425" tIns="91425" rIns="91425" bIns="91425" anchor="ctr"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149" name="Google Shape;149;p17"/>
          <p:cNvSpPr txBox="1">
            <a:spLocks noGrp="1"/>
          </p:cNvSpPr>
          <p:nvPr>
            <p:ph type="title"/>
          </p:nvPr>
        </p:nvSpPr>
        <p:spPr>
          <a:xfrm>
            <a:off x="1752925" y="1051560"/>
            <a:ext cx="4745700" cy="10179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50" name="Google Shape;150;p17"/>
          <p:cNvCxnSpPr/>
          <p:nvPr/>
        </p:nvCxnSpPr>
        <p:spPr>
          <a:xfrm rot="10800000">
            <a:off x="1372850" y="-83375"/>
            <a:ext cx="8400" cy="941490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 2 Column" userDrawn="1">
  <p:cSld name="Title and body • 2 Column">
    <p:spTree>
      <p:nvGrpSpPr>
        <p:cNvPr id="1" name="Shape 34"/>
        <p:cNvGrpSpPr/>
        <p:nvPr/>
      </p:nvGrpSpPr>
      <p:grpSpPr>
        <a:xfrm>
          <a:off x="0" y="0"/>
          <a:ext cx="0" cy="0"/>
          <a:chOff x="0" y="0"/>
          <a:chExt cx="0" cy="0"/>
        </a:xfrm>
      </p:grpSpPr>
      <p:sp>
        <p:nvSpPr>
          <p:cNvPr id="42" name="Google Shape;42;p7"/>
          <p:cNvSpPr txBox="1">
            <a:spLocks noGrp="1"/>
          </p:cNvSpPr>
          <p:nvPr>
            <p:ph type="body" idx="8"/>
          </p:nvPr>
        </p:nvSpPr>
        <p:spPr>
          <a:xfrm>
            <a:off x="1752925" y="2356725"/>
            <a:ext cx="2227800" cy="59196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43" name="Google Shape;43;p7"/>
          <p:cNvSpPr txBox="1">
            <a:spLocks noGrp="1"/>
          </p:cNvSpPr>
          <p:nvPr>
            <p:ph type="body" idx="9"/>
          </p:nvPr>
        </p:nvSpPr>
        <p:spPr>
          <a:xfrm>
            <a:off x="4270727" y="2356725"/>
            <a:ext cx="2227800" cy="59196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44" name="Google Shape;44;p7"/>
          <p:cNvSpPr txBox="1">
            <a:spLocks noGrp="1"/>
          </p:cNvSpPr>
          <p:nvPr>
            <p:ph type="title"/>
          </p:nvPr>
        </p:nvSpPr>
        <p:spPr>
          <a:xfrm>
            <a:off x="1752925" y="1051560"/>
            <a:ext cx="4745700" cy="10179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45" name="Google Shape;45;p7"/>
          <p:cNvCxnSpPr/>
          <p:nvPr/>
        </p:nvCxnSpPr>
        <p:spPr>
          <a:xfrm rot="10800000">
            <a:off x="1372850" y="-83375"/>
            <a:ext cx="8400" cy="9414900"/>
          </a:xfrm>
          <a:prstGeom prst="straightConnector1">
            <a:avLst/>
          </a:prstGeom>
          <a:noFill/>
          <a:ln w="9525" cap="flat" cmpd="sng">
            <a:solidFill>
              <a:schemeClr val="lt2"/>
            </a:solidFill>
            <a:prstDash val="solid"/>
            <a:round/>
            <a:headEnd type="none" w="med" len="med"/>
            <a:tailEnd type="none" w="med" len="med"/>
          </a:ln>
        </p:spPr>
      </p:cxnSp>
    </p:spTree>
    <p:extLst>
      <p:ext uri="{BB962C8B-B14F-4D97-AF65-F5344CB8AC3E}">
        <p14:creationId xmlns:p14="http://schemas.microsoft.com/office/powerpoint/2010/main" val="111038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755649" y="791150"/>
            <a:ext cx="4750500" cy="10179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Font typeface="Merriweather"/>
              <a:buNone/>
              <a:defRPr sz="2800">
                <a:solidFill>
                  <a:schemeClr val="dk1"/>
                </a:solidFill>
                <a:latin typeface="Merriweather"/>
                <a:ea typeface="Merriweather"/>
                <a:cs typeface="Merriweather"/>
                <a:sym typeface="Merriweather"/>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1755648" y="2048850"/>
            <a:ext cx="5070000" cy="60735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marL="914400" lvl="1"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2pPr>
            <a:lvl3pPr marL="1371600" lvl="2"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3pPr>
            <a:lvl4pPr marL="1828800" lvl="3"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4pPr>
            <a:lvl5pPr marL="2286000" lvl="4"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5pPr>
            <a:lvl6pPr marL="2743200" lvl="5"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6pPr>
            <a:lvl7pPr marL="3200400" lvl="6"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7pPr>
            <a:lvl8pPr marL="3657600" lvl="7"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8pPr>
            <a:lvl9pPr marL="4114800" lvl="8"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9pPr>
          </a:lstStyle>
          <a:p>
            <a:endParaRPr/>
          </a:p>
        </p:txBody>
      </p:sp>
      <p:sp>
        <p:nvSpPr>
          <p:cNvPr id="8" name="Google Shape;8;p1"/>
          <p:cNvSpPr txBox="1"/>
          <p:nvPr/>
        </p:nvSpPr>
        <p:spPr>
          <a:xfrm>
            <a:off x="1755650" y="8577100"/>
            <a:ext cx="47505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solidFill>
                  <a:schemeClr val="dk1"/>
                </a:solidFill>
                <a:latin typeface="Roboto"/>
                <a:ea typeface="Roboto"/>
                <a:cs typeface="Roboto"/>
                <a:sym typeface="Roboto"/>
              </a:rPr>
              <a:t>Copyright © 2021 •  Storeroom Logix • Next Generation of VMI Solutions  •  All Rights Reserved</a:t>
            </a:r>
            <a:endParaRPr sz="800">
              <a:solidFill>
                <a:schemeClr val="dk1"/>
              </a:solidFill>
              <a:latin typeface="Roboto"/>
              <a:ea typeface="Roboto"/>
              <a:cs typeface="Roboto"/>
              <a:sym typeface="Roboto"/>
            </a:endParaRPr>
          </a:p>
          <a:p>
            <a:pPr marL="0" lvl="0" indent="0" algn="l" rtl="0">
              <a:spcBef>
                <a:spcPts val="0"/>
              </a:spcBef>
              <a:spcAft>
                <a:spcPts val="0"/>
              </a:spcAft>
              <a:buNone/>
            </a:pPr>
            <a:r>
              <a:rPr lang="en" sz="800" b="1">
                <a:solidFill>
                  <a:schemeClr val="dk1"/>
                </a:solidFill>
                <a:latin typeface="Roboto"/>
                <a:ea typeface="Roboto"/>
                <a:cs typeface="Roboto"/>
                <a:sym typeface="Roboto"/>
              </a:rPr>
              <a:t>Storeroomlogix.com</a:t>
            </a:r>
            <a:endParaRPr sz="800">
              <a:solidFill>
                <a:schemeClr val="dk1"/>
              </a:solidFill>
              <a:latin typeface="Roboto"/>
              <a:ea typeface="Roboto"/>
              <a:cs typeface="Roboto"/>
              <a:sym typeface="Robot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7" r:id="rId4"/>
    <p:sldLayoutId id="2147483658" r:id="rId5"/>
    <p:sldLayoutId id="2147483661" r:id="rId6"/>
    <p:sldLayoutId id="2147483662" r:id="rId7"/>
    <p:sldLayoutId id="2147483663" r:id="rId8"/>
    <p:sldLayoutId id="2147483665"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3" Type="http://schemas.openxmlformats.org/officeDocument/2006/relationships/image" Target="../media/image26.png"/><Relationship Id="rId18" Type="http://schemas.openxmlformats.org/officeDocument/2006/relationships/image" Target="../media/image31.png"/><Relationship Id="rId26" Type="http://schemas.openxmlformats.org/officeDocument/2006/relationships/image" Target="../media/image39.png"/><Relationship Id="rId39" Type="http://schemas.openxmlformats.org/officeDocument/2006/relationships/image" Target="../media/image52.png"/><Relationship Id="rId21" Type="http://schemas.openxmlformats.org/officeDocument/2006/relationships/image" Target="../media/image34.png"/><Relationship Id="rId34" Type="http://schemas.openxmlformats.org/officeDocument/2006/relationships/image" Target="../media/image47.png"/><Relationship Id="rId42" Type="http://schemas.openxmlformats.org/officeDocument/2006/relationships/image" Target="../media/image55.png"/><Relationship Id="rId47" Type="http://schemas.openxmlformats.org/officeDocument/2006/relationships/image" Target="../media/image60.png"/><Relationship Id="rId7" Type="http://schemas.openxmlformats.org/officeDocument/2006/relationships/image" Target="../media/image20.png"/><Relationship Id="rId2" Type="http://schemas.openxmlformats.org/officeDocument/2006/relationships/notesSlide" Target="../notesSlides/notesSlide15.xml"/><Relationship Id="rId16" Type="http://schemas.openxmlformats.org/officeDocument/2006/relationships/image" Target="../media/image29.png"/><Relationship Id="rId29"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19.png"/><Relationship Id="rId11" Type="http://schemas.openxmlformats.org/officeDocument/2006/relationships/image" Target="../media/image24.png"/><Relationship Id="rId24" Type="http://schemas.openxmlformats.org/officeDocument/2006/relationships/image" Target="../media/image37.png"/><Relationship Id="rId32" Type="http://schemas.openxmlformats.org/officeDocument/2006/relationships/image" Target="../media/image45.png"/><Relationship Id="rId37" Type="http://schemas.openxmlformats.org/officeDocument/2006/relationships/image" Target="../media/image50.png"/><Relationship Id="rId40" Type="http://schemas.openxmlformats.org/officeDocument/2006/relationships/image" Target="../media/image53.png"/><Relationship Id="rId45" Type="http://schemas.openxmlformats.org/officeDocument/2006/relationships/image" Target="../media/image58.png"/><Relationship Id="rId5" Type="http://schemas.openxmlformats.org/officeDocument/2006/relationships/image" Target="../media/image18.png"/><Relationship Id="rId15" Type="http://schemas.openxmlformats.org/officeDocument/2006/relationships/image" Target="../media/image28.png"/><Relationship Id="rId23" Type="http://schemas.openxmlformats.org/officeDocument/2006/relationships/image" Target="../media/image36.png"/><Relationship Id="rId28" Type="http://schemas.openxmlformats.org/officeDocument/2006/relationships/image" Target="../media/image41.png"/><Relationship Id="rId36" Type="http://schemas.openxmlformats.org/officeDocument/2006/relationships/image" Target="../media/image49.png"/><Relationship Id="rId10" Type="http://schemas.openxmlformats.org/officeDocument/2006/relationships/image" Target="../media/image23.png"/><Relationship Id="rId19" Type="http://schemas.openxmlformats.org/officeDocument/2006/relationships/image" Target="../media/image32.png"/><Relationship Id="rId31" Type="http://schemas.openxmlformats.org/officeDocument/2006/relationships/image" Target="../media/image44.png"/><Relationship Id="rId44" Type="http://schemas.openxmlformats.org/officeDocument/2006/relationships/image" Target="../media/image57.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 Id="rId22" Type="http://schemas.openxmlformats.org/officeDocument/2006/relationships/image" Target="../media/image35.png"/><Relationship Id="rId27" Type="http://schemas.openxmlformats.org/officeDocument/2006/relationships/image" Target="../media/image40.png"/><Relationship Id="rId30" Type="http://schemas.openxmlformats.org/officeDocument/2006/relationships/image" Target="../media/image43.png"/><Relationship Id="rId35" Type="http://schemas.openxmlformats.org/officeDocument/2006/relationships/image" Target="../media/image48.png"/><Relationship Id="rId43" Type="http://schemas.openxmlformats.org/officeDocument/2006/relationships/image" Target="../media/image56.png"/><Relationship Id="rId8" Type="http://schemas.openxmlformats.org/officeDocument/2006/relationships/image" Target="../media/image21.png"/><Relationship Id="rId3" Type="http://schemas.openxmlformats.org/officeDocument/2006/relationships/image" Target="../media/image16.png"/><Relationship Id="rId12" Type="http://schemas.openxmlformats.org/officeDocument/2006/relationships/image" Target="../media/image25.png"/><Relationship Id="rId17" Type="http://schemas.openxmlformats.org/officeDocument/2006/relationships/image" Target="../media/image30.png"/><Relationship Id="rId25" Type="http://schemas.openxmlformats.org/officeDocument/2006/relationships/image" Target="../media/image38.png"/><Relationship Id="rId33" Type="http://schemas.openxmlformats.org/officeDocument/2006/relationships/image" Target="../media/image46.png"/><Relationship Id="rId38" Type="http://schemas.openxmlformats.org/officeDocument/2006/relationships/image" Target="../media/image51.png"/><Relationship Id="rId46" Type="http://schemas.openxmlformats.org/officeDocument/2006/relationships/image" Target="../media/image59.png"/><Relationship Id="rId20" Type="http://schemas.openxmlformats.org/officeDocument/2006/relationships/image" Target="../media/image33.png"/><Relationship Id="rId41" Type="http://schemas.openxmlformats.org/officeDocument/2006/relationships/image" Target="../media/image5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3" Type="http://schemas.openxmlformats.org/officeDocument/2006/relationships/image" Target="../media/image71.png"/><Relationship Id="rId18" Type="http://schemas.openxmlformats.org/officeDocument/2006/relationships/image" Target="../media/image76.png"/><Relationship Id="rId26" Type="http://schemas.openxmlformats.org/officeDocument/2006/relationships/image" Target="../media/image84.png"/><Relationship Id="rId39" Type="http://schemas.openxmlformats.org/officeDocument/2006/relationships/image" Target="../media/image97.png"/><Relationship Id="rId21" Type="http://schemas.openxmlformats.org/officeDocument/2006/relationships/image" Target="../media/image79.png"/><Relationship Id="rId34" Type="http://schemas.openxmlformats.org/officeDocument/2006/relationships/image" Target="../media/image92.png"/><Relationship Id="rId42" Type="http://schemas.openxmlformats.org/officeDocument/2006/relationships/image" Target="../media/image100.png"/><Relationship Id="rId7" Type="http://schemas.openxmlformats.org/officeDocument/2006/relationships/image" Target="../media/image65.png"/><Relationship Id="rId2" Type="http://schemas.openxmlformats.org/officeDocument/2006/relationships/notesSlide" Target="../notesSlides/notesSlide16.xml"/><Relationship Id="rId16" Type="http://schemas.openxmlformats.org/officeDocument/2006/relationships/image" Target="../media/image74.png"/><Relationship Id="rId29" Type="http://schemas.openxmlformats.org/officeDocument/2006/relationships/image" Target="../media/image87.png"/><Relationship Id="rId1" Type="http://schemas.openxmlformats.org/officeDocument/2006/relationships/slideLayout" Target="../slideLayouts/slideLayout4.xml"/><Relationship Id="rId6" Type="http://schemas.openxmlformats.org/officeDocument/2006/relationships/image" Target="../media/image64.png"/><Relationship Id="rId11" Type="http://schemas.openxmlformats.org/officeDocument/2006/relationships/image" Target="../media/image69.png"/><Relationship Id="rId24" Type="http://schemas.openxmlformats.org/officeDocument/2006/relationships/image" Target="../media/image82.png"/><Relationship Id="rId32" Type="http://schemas.openxmlformats.org/officeDocument/2006/relationships/image" Target="../media/image90.png"/><Relationship Id="rId37" Type="http://schemas.openxmlformats.org/officeDocument/2006/relationships/image" Target="../media/image95.png"/><Relationship Id="rId40" Type="http://schemas.openxmlformats.org/officeDocument/2006/relationships/image" Target="../media/image98.png"/><Relationship Id="rId45" Type="http://schemas.openxmlformats.org/officeDocument/2006/relationships/image" Target="../media/image103.png"/><Relationship Id="rId5" Type="http://schemas.openxmlformats.org/officeDocument/2006/relationships/image" Target="../media/image63.png"/><Relationship Id="rId15" Type="http://schemas.openxmlformats.org/officeDocument/2006/relationships/image" Target="../media/image73.png"/><Relationship Id="rId23" Type="http://schemas.openxmlformats.org/officeDocument/2006/relationships/image" Target="../media/image81.png"/><Relationship Id="rId28" Type="http://schemas.openxmlformats.org/officeDocument/2006/relationships/image" Target="../media/image86.png"/><Relationship Id="rId36" Type="http://schemas.openxmlformats.org/officeDocument/2006/relationships/image" Target="../media/image94.png"/><Relationship Id="rId10" Type="http://schemas.openxmlformats.org/officeDocument/2006/relationships/image" Target="../media/image68.png"/><Relationship Id="rId19" Type="http://schemas.openxmlformats.org/officeDocument/2006/relationships/image" Target="../media/image77.png"/><Relationship Id="rId31" Type="http://schemas.openxmlformats.org/officeDocument/2006/relationships/image" Target="../media/image89.png"/><Relationship Id="rId44" Type="http://schemas.openxmlformats.org/officeDocument/2006/relationships/image" Target="../media/image102.png"/><Relationship Id="rId4" Type="http://schemas.openxmlformats.org/officeDocument/2006/relationships/image" Target="../media/image62.png"/><Relationship Id="rId9" Type="http://schemas.openxmlformats.org/officeDocument/2006/relationships/image" Target="../media/image67.png"/><Relationship Id="rId14" Type="http://schemas.openxmlformats.org/officeDocument/2006/relationships/image" Target="../media/image72.png"/><Relationship Id="rId22" Type="http://schemas.openxmlformats.org/officeDocument/2006/relationships/image" Target="../media/image80.png"/><Relationship Id="rId27" Type="http://schemas.openxmlformats.org/officeDocument/2006/relationships/image" Target="../media/image85.png"/><Relationship Id="rId30" Type="http://schemas.openxmlformats.org/officeDocument/2006/relationships/image" Target="../media/image88.png"/><Relationship Id="rId35" Type="http://schemas.openxmlformats.org/officeDocument/2006/relationships/image" Target="../media/image93.png"/><Relationship Id="rId43" Type="http://schemas.openxmlformats.org/officeDocument/2006/relationships/image" Target="../media/image101.png"/><Relationship Id="rId8" Type="http://schemas.openxmlformats.org/officeDocument/2006/relationships/image" Target="../media/image66.png"/><Relationship Id="rId3" Type="http://schemas.openxmlformats.org/officeDocument/2006/relationships/image" Target="../media/image61.png"/><Relationship Id="rId12" Type="http://schemas.openxmlformats.org/officeDocument/2006/relationships/image" Target="../media/image70.png"/><Relationship Id="rId17" Type="http://schemas.openxmlformats.org/officeDocument/2006/relationships/image" Target="../media/image75.png"/><Relationship Id="rId25" Type="http://schemas.openxmlformats.org/officeDocument/2006/relationships/image" Target="../media/image83.png"/><Relationship Id="rId33" Type="http://schemas.openxmlformats.org/officeDocument/2006/relationships/image" Target="../media/image91.png"/><Relationship Id="rId38" Type="http://schemas.openxmlformats.org/officeDocument/2006/relationships/image" Target="../media/image96.png"/><Relationship Id="rId20" Type="http://schemas.openxmlformats.org/officeDocument/2006/relationships/image" Target="../media/image78.png"/><Relationship Id="rId41" Type="http://schemas.openxmlformats.org/officeDocument/2006/relationships/image" Target="../media/image99.png"/></Relationships>
</file>

<file path=ppt/slides/_rels/slide2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2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2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114.png"/><Relationship Id="rId4" Type="http://schemas.openxmlformats.org/officeDocument/2006/relationships/image" Target="../media/image1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8"/>
          <p:cNvSpPr txBox="1">
            <a:spLocks noGrp="1"/>
          </p:cNvSpPr>
          <p:nvPr>
            <p:ph type="ctrTitle"/>
          </p:nvPr>
        </p:nvSpPr>
        <p:spPr>
          <a:xfrm>
            <a:off x="233774" y="2010100"/>
            <a:ext cx="5331900" cy="36492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Cover option 1</a:t>
            </a:r>
            <a:endParaRPr/>
          </a:p>
        </p:txBody>
      </p:sp>
      <p:sp>
        <p:nvSpPr>
          <p:cNvPr id="156" name="Google Shape;156;p18"/>
          <p:cNvSpPr txBox="1">
            <a:spLocks noGrp="1"/>
          </p:cNvSpPr>
          <p:nvPr>
            <p:ph type="subTitle" idx="1"/>
          </p:nvPr>
        </p:nvSpPr>
        <p:spPr>
          <a:xfrm>
            <a:off x="233775" y="5724844"/>
            <a:ext cx="6390600" cy="1409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Subhead here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97" name="Google Shape;197;p22"/>
          <p:cNvSpPr txBox="1">
            <a:spLocks noGrp="1"/>
          </p:cNvSpPr>
          <p:nvPr>
            <p:ph type="title" idx="4294967295"/>
          </p:nvPr>
        </p:nvSpPr>
        <p:spPr>
          <a:xfrm>
            <a:off x="2105025" y="1909763"/>
            <a:ext cx="4752975" cy="1870075"/>
          </a:xfrm>
          <a:prstGeom prst="rect">
            <a:avLst/>
          </a:prstGeom>
        </p:spPr>
        <p:txBody>
          <a:bodyPr spcFirstLastPara="1" wrap="square" lIns="91425" tIns="91425" rIns="91425" bIns="91425" anchor="t" anchorCtr="0">
            <a:noAutofit/>
          </a:bodyPr>
          <a:lstStyle/>
          <a:p>
            <a:r>
              <a:rPr lang="en-US" sz="1800" b="1" dirty="0">
                <a:solidFill>
                  <a:srgbClr val="173D6E"/>
                </a:solidFill>
              </a:rPr>
              <a:t>Storeroom Logix equipment supplements SRX software to provide end-customers with a complete and customizable Inventory Management solution.</a:t>
            </a:r>
          </a:p>
        </p:txBody>
      </p:sp>
      <p:sp>
        <p:nvSpPr>
          <p:cNvPr id="198" name="Google Shape;198;p22"/>
          <p:cNvSpPr txBox="1">
            <a:spLocks noGrp="1"/>
          </p:cNvSpPr>
          <p:nvPr>
            <p:ph type="title" idx="4294967295"/>
          </p:nvPr>
        </p:nvSpPr>
        <p:spPr>
          <a:xfrm>
            <a:off x="2111375" y="1054100"/>
            <a:ext cx="4746625" cy="101758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 sz="2820" dirty="0"/>
              <a:t>SRX Equipment</a:t>
            </a:r>
            <a:endParaRPr sz="2820" dirty="0"/>
          </a:p>
        </p:txBody>
      </p:sp>
      <p:sp>
        <p:nvSpPr>
          <p:cNvPr id="33" name="Google Shape;225;p26">
            <a:extLst>
              <a:ext uri="{FF2B5EF4-FFF2-40B4-BE49-F238E27FC236}">
                <a16:creationId xmlns:a16="http://schemas.microsoft.com/office/drawing/2014/main" id="{04895C54-B580-404E-A8A6-2D5D7F8404ED}"/>
              </a:ext>
            </a:extLst>
          </p:cNvPr>
          <p:cNvSpPr txBox="1">
            <a:spLocks/>
          </p:cNvSpPr>
          <p:nvPr/>
        </p:nvSpPr>
        <p:spPr>
          <a:xfrm>
            <a:off x="1752925" y="3588487"/>
            <a:ext cx="4745700" cy="382772"/>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rgbClr val="75787B"/>
              </a:buClr>
            </a:pPr>
            <a:r>
              <a:rPr lang="en-US" sz="1100" dirty="0">
                <a:solidFill>
                  <a:srgbClr val="75787B"/>
                </a:solidFill>
                <a:latin typeface="Roboto" panose="02000000000000000000" pitchFamily="2" charset="0"/>
                <a:ea typeface="Roboto" panose="02000000000000000000" pitchFamily="2" charset="0"/>
              </a:rPr>
              <a:t>End-customers can choose from a traditional VMI , automated or a controlled solution. Any combination of SRX Software and our Lockers or RFID can transform a PMA into an automated and tracible supply chain service. </a:t>
            </a:r>
          </a:p>
          <a:p>
            <a:pPr>
              <a:buClr>
                <a:srgbClr val="75787B"/>
              </a:buClr>
            </a:pPr>
            <a:endParaRPr lang="en-US" sz="1100" dirty="0">
              <a:solidFill>
                <a:srgbClr val="75787B"/>
              </a:solidFill>
              <a:latin typeface="Roboto" panose="02000000000000000000" pitchFamily="2" charset="0"/>
              <a:ea typeface="Roboto" panose="02000000000000000000" pitchFamily="2" charset="0"/>
            </a:endParaRPr>
          </a:p>
          <a:p>
            <a:pPr>
              <a:buClr>
                <a:srgbClr val="75787B"/>
              </a:buClr>
            </a:pPr>
            <a:r>
              <a:rPr lang="en-US" sz="1100" dirty="0">
                <a:solidFill>
                  <a:srgbClr val="173D6E"/>
                </a:solidFill>
                <a:latin typeface="Roboto" panose="02000000000000000000" pitchFamily="2" charset="0"/>
                <a:ea typeface="Roboto" panose="02000000000000000000" pitchFamily="2" charset="0"/>
              </a:rPr>
              <a:t>SRX software connects seamlessly to the following equipment options:</a:t>
            </a:r>
          </a:p>
          <a:p>
            <a:pPr>
              <a:buClr>
                <a:srgbClr val="75787B"/>
              </a:buClr>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Automate the inventory audit process</a:t>
            </a: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Control and monitor employee access to inventory</a:t>
            </a: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Automate and control the return process</a:t>
            </a: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Reduce administrative costs with automated workflows</a:t>
            </a: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Facilitate distributor lead PMA option</a:t>
            </a: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Access and monitor parts remotely</a:t>
            </a: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Advanced analytics and reporting</a:t>
            </a: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Multi-location capabilities</a:t>
            </a:r>
          </a:p>
          <a:p>
            <a:pPr>
              <a:buClr>
                <a:srgbClr val="75787B"/>
              </a:buClr>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p:txBody>
      </p:sp>
      <p:pic>
        <p:nvPicPr>
          <p:cNvPr id="12" name="Picture 11">
            <a:extLst>
              <a:ext uri="{FF2B5EF4-FFF2-40B4-BE49-F238E27FC236}">
                <a16:creationId xmlns:a16="http://schemas.microsoft.com/office/drawing/2014/main" id="{7AF01C9E-ADC7-4988-A79D-510716984090}"/>
              </a:ext>
            </a:extLst>
          </p:cNvPr>
          <p:cNvPicPr>
            <a:picLocks noChangeAspect="1"/>
          </p:cNvPicPr>
          <p:nvPr/>
        </p:nvPicPr>
        <p:blipFill rotWithShape="1">
          <a:blip r:embed="rId3"/>
          <a:srcRect t="4623" b="3779"/>
          <a:stretch/>
        </p:blipFill>
        <p:spPr>
          <a:xfrm>
            <a:off x="1799749" y="5004644"/>
            <a:ext cx="4521132" cy="1727791"/>
          </a:xfrm>
          <a:prstGeom prst="rect">
            <a:avLst/>
          </a:prstGeom>
          <a:ln>
            <a:noFill/>
          </a:ln>
          <a:effectLst>
            <a:outerShdw blurRad="292100" dist="139700" dir="2700000" algn="tl" rotWithShape="0">
              <a:srgbClr val="333333">
                <a:alpha val="65000"/>
              </a:srgbClr>
            </a:outerShdw>
          </a:effectLst>
        </p:spPr>
      </p:pic>
      <p:pic>
        <p:nvPicPr>
          <p:cNvPr id="16" name="Picture 15" descr="A picture containing text, indoor&#10;&#10;Description automatically generated">
            <a:extLst>
              <a:ext uri="{FF2B5EF4-FFF2-40B4-BE49-F238E27FC236}">
                <a16:creationId xmlns:a16="http://schemas.microsoft.com/office/drawing/2014/main" id="{7FC89DF8-CF71-4368-AE13-F4F8AB527ED9}"/>
              </a:ext>
            </a:extLst>
          </p:cNvPr>
          <p:cNvPicPr>
            <a:picLocks noChangeAspect="1"/>
          </p:cNvPicPr>
          <p:nvPr/>
        </p:nvPicPr>
        <p:blipFill>
          <a:blip r:embed="rId4"/>
          <a:stretch>
            <a:fillRect/>
          </a:stretch>
        </p:blipFill>
        <p:spPr>
          <a:xfrm>
            <a:off x="4711484" y="5932123"/>
            <a:ext cx="519736" cy="765719"/>
          </a:xfrm>
          <a:prstGeom prst="rect">
            <a:avLst/>
          </a:prstGeom>
        </p:spPr>
      </p:pic>
      <p:pic>
        <p:nvPicPr>
          <p:cNvPr id="17" name="Picture 16" descr="Text&#10;&#10;Description automatically generated with medium confidence">
            <a:extLst>
              <a:ext uri="{FF2B5EF4-FFF2-40B4-BE49-F238E27FC236}">
                <a16:creationId xmlns:a16="http://schemas.microsoft.com/office/drawing/2014/main" id="{AC866163-D105-4D95-9797-DBD22DD1BAC1}"/>
              </a:ext>
            </a:extLst>
          </p:cNvPr>
          <p:cNvPicPr>
            <a:picLocks noChangeAspect="1"/>
          </p:cNvPicPr>
          <p:nvPr/>
        </p:nvPicPr>
        <p:blipFill>
          <a:blip r:embed="rId5"/>
          <a:stretch>
            <a:fillRect/>
          </a:stretch>
        </p:blipFill>
        <p:spPr>
          <a:xfrm>
            <a:off x="5962659" y="5784112"/>
            <a:ext cx="290541" cy="913730"/>
          </a:xfrm>
          <a:prstGeom prst="rect">
            <a:avLst/>
          </a:prstGeom>
        </p:spPr>
      </p:pic>
    </p:spTree>
    <p:extLst>
      <p:ext uri="{BB962C8B-B14F-4D97-AF65-F5344CB8AC3E}">
        <p14:creationId xmlns:p14="http://schemas.microsoft.com/office/powerpoint/2010/main" val="34782691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DEF3F19-B63F-4E47-98C4-1136058ABB70}"/>
              </a:ext>
            </a:extLst>
          </p:cNvPr>
          <p:cNvPicPr>
            <a:picLocks noChangeAspect="1"/>
          </p:cNvPicPr>
          <p:nvPr/>
        </p:nvPicPr>
        <p:blipFill>
          <a:blip r:embed="rId2"/>
          <a:stretch>
            <a:fillRect/>
          </a:stretch>
        </p:blipFill>
        <p:spPr>
          <a:xfrm>
            <a:off x="0" y="533071"/>
            <a:ext cx="6858000" cy="3749698"/>
          </a:xfrm>
          <a:prstGeom prst="rect">
            <a:avLst/>
          </a:prstGeom>
        </p:spPr>
      </p:pic>
    </p:spTree>
    <p:extLst>
      <p:ext uri="{BB962C8B-B14F-4D97-AF65-F5344CB8AC3E}">
        <p14:creationId xmlns:p14="http://schemas.microsoft.com/office/powerpoint/2010/main" val="91783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5" name="Rectangle 24">
            <a:extLst>
              <a:ext uri="{FF2B5EF4-FFF2-40B4-BE49-F238E27FC236}">
                <a16:creationId xmlns:a16="http://schemas.microsoft.com/office/drawing/2014/main" id="{E026ABF1-A05F-462F-B05A-E836CD82DF64}"/>
              </a:ext>
            </a:extLst>
          </p:cNvPr>
          <p:cNvSpPr/>
          <p:nvPr/>
        </p:nvSpPr>
        <p:spPr>
          <a:xfrm>
            <a:off x="1574800" y="665480"/>
            <a:ext cx="5283200" cy="7767320"/>
          </a:xfrm>
          <a:prstGeom prst="rect">
            <a:avLst/>
          </a:prstGeom>
          <a:solidFill>
            <a:srgbClr val="003A70"/>
          </a:solidFill>
          <a:ln>
            <a:solidFill>
              <a:srgbClr val="003A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 name="Google Shape;280;p30"/>
          <p:cNvSpPr txBox="1">
            <a:spLocks noGrp="1"/>
          </p:cNvSpPr>
          <p:nvPr>
            <p:ph type="title" idx="4294967295"/>
          </p:nvPr>
        </p:nvSpPr>
        <p:spPr>
          <a:xfrm>
            <a:off x="1682750" y="546100"/>
            <a:ext cx="5175250" cy="7729538"/>
          </a:xfrm>
          <a:prstGeom prst="rect">
            <a:avLst/>
          </a:prstGeom>
        </p:spPr>
        <p:txBody>
          <a:bodyPr spcFirstLastPara="1" wrap="square" lIns="731500" tIns="91425" rIns="457200" bIns="91425" anchor="ctr" anchorCtr="0">
            <a:normAutofit/>
          </a:bodyPr>
          <a:lstStyle/>
          <a:p>
            <a:pPr marL="0" lvl="0" indent="0" algn="l" rtl="0">
              <a:spcBef>
                <a:spcPts val="0"/>
              </a:spcBef>
              <a:spcAft>
                <a:spcPts val="0"/>
              </a:spcAft>
              <a:buNone/>
            </a:pPr>
            <a:r>
              <a:rPr lang="en" sz="4800" dirty="0">
                <a:solidFill>
                  <a:schemeClr val="bg1"/>
                </a:solidFill>
              </a:rPr>
              <a:t>We really can make more money </a:t>
            </a:r>
            <a:r>
              <a:rPr lang="en" dirty="0"/>
              <a:t>this way</a:t>
            </a:r>
            <a:endParaRPr dirty="0"/>
          </a:p>
        </p:txBody>
      </p:sp>
      <p:sp>
        <p:nvSpPr>
          <p:cNvPr id="281" name="Google Shape;281;p30"/>
          <p:cNvSpPr txBox="1"/>
          <p:nvPr/>
        </p:nvSpPr>
        <p:spPr>
          <a:xfrm>
            <a:off x="2253419" y="1786692"/>
            <a:ext cx="737400" cy="1354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7600">
                <a:solidFill>
                  <a:schemeClr val="accent4"/>
                </a:solidFill>
                <a:latin typeface="Merriweather"/>
                <a:ea typeface="Merriweather"/>
                <a:cs typeface="Merriweather"/>
                <a:sym typeface="Merriweather"/>
              </a:rPr>
              <a:t>“</a:t>
            </a:r>
            <a:endParaRPr sz="7600">
              <a:solidFill>
                <a:schemeClr val="accent4"/>
              </a:solidFill>
              <a:latin typeface="Merriweather"/>
              <a:ea typeface="Merriweather"/>
              <a:cs typeface="Merriweather"/>
              <a:sym typeface="Merriweathe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97" name="Google Shape;197;p22"/>
          <p:cNvSpPr txBox="1">
            <a:spLocks noGrp="1"/>
          </p:cNvSpPr>
          <p:nvPr>
            <p:ph type="title" idx="4294967295"/>
          </p:nvPr>
        </p:nvSpPr>
        <p:spPr>
          <a:xfrm>
            <a:off x="1322705" y="1234123"/>
            <a:ext cx="4752975" cy="1870075"/>
          </a:xfrm>
          <a:prstGeom prst="rect">
            <a:avLst/>
          </a:prstGeom>
        </p:spPr>
        <p:txBody>
          <a:bodyPr spcFirstLastPara="1" wrap="square" lIns="91425" tIns="91425" rIns="91425" bIns="91425" anchor="t" anchorCtr="0">
            <a:noAutofit/>
          </a:bodyPr>
          <a:lstStyle/>
          <a:p>
            <a:r>
              <a:rPr lang="en-US" sz="1800" b="1" dirty="0">
                <a:solidFill>
                  <a:srgbClr val="173D6E"/>
                </a:solidFill>
              </a:rPr>
              <a:t>Storeroom Logix is obsessed with distributor profitability. We believe the future of distribution will be stronger when revenue stream includes selling services. SRX provides excellent options to do so. </a:t>
            </a:r>
          </a:p>
        </p:txBody>
      </p:sp>
      <p:sp>
        <p:nvSpPr>
          <p:cNvPr id="198" name="Google Shape;198;p22"/>
          <p:cNvSpPr txBox="1">
            <a:spLocks noGrp="1"/>
          </p:cNvSpPr>
          <p:nvPr>
            <p:ph type="title" idx="4294967295"/>
          </p:nvPr>
        </p:nvSpPr>
        <p:spPr>
          <a:xfrm>
            <a:off x="1263015" y="368300"/>
            <a:ext cx="4746625" cy="101758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 sz="2820" dirty="0"/>
              <a:t>Supplier Profit</a:t>
            </a:r>
            <a:endParaRPr sz="2820" dirty="0"/>
          </a:p>
        </p:txBody>
      </p:sp>
      <p:sp>
        <p:nvSpPr>
          <p:cNvPr id="33" name="Google Shape;225;p26">
            <a:extLst>
              <a:ext uri="{FF2B5EF4-FFF2-40B4-BE49-F238E27FC236}">
                <a16:creationId xmlns:a16="http://schemas.microsoft.com/office/drawing/2014/main" id="{04895C54-B580-404E-A8A6-2D5D7F8404ED}"/>
              </a:ext>
            </a:extLst>
          </p:cNvPr>
          <p:cNvSpPr txBox="1">
            <a:spLocks/>
          </p:cNvSpPr>
          <p:nvPr/>
        </p:nvSpPr>
        <p:spPr>
          <a:xfrm>
            <a:off x="1208035" y="3104943"/>
            <a:ext cx="4745700" cy="3544777"/>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indent="-228600">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SRX offers distributors click and charge (fee) capabilities for the following services;</a:t>
            </a:r>
          </a:p>
          <a:p>
            <a:pPr marL="685800" lvl="1" indent="-228600">
              <a:buClr>
                <a:srgbClr val="75787B"/>
              </a:buClr>
              <a:buFont typeface="+mj-lt"/>
              <a:buAutoNum type="alphaLcPeriod"/>
            </a:pPr>
            <a:r>
              <a:rPr lang="en-US" sz="1100" dirty="0">
                <a:solidFill>
                  <a:srgbClr val="75787B"/>
                </a:solidFill>
                <a:latin typeface="Roboto" panose="02000000000000000000" pitchFamily="2" charset="0"/>
                <a:ea typeface="Roboto" panose="02000000000000000000" pitchFamily="2" charset="0"/>
              </a:rPr>
              <a:t>Management of slow or frozen inventory</a:t>
            </a:r>
          </a:p>
          <a:p>
            <a:pPr marL="685800" lvl="1" indent="-228600">
              <a:buClr>
                <a:srgbClr val="75787B"/>
              </a:buClr>
              <a:buFont typeface="+mj-lt"/>
              <a:buAutoNum type="alphaLcPeriod"/>
            </a:pPr>
            <a:r>
              <a:rPr lang="en-US" sz="1100" dirty="0">
                <a:solidFill>
                  <a:srgbClr val="75787B"/>
                </a:solidFill>
                <a:latin typeface="Roboto" panose="02000000000000000000" pitchFamily="2" charset="0"/>
                <a:ea typeface="Roboto" panose="02000000000000000000" pitchFamily="2" charset="0"/>
              </a:rPr>
              <a:t>Manage of assets like gloves, meters, etc.</a:t>
            </a:r>
          </a:p>
          <a:p>
            <a:pPr marL="685800" lvl="1" indent="-228600">
              <a:buClr>
                <a:srgbClr val="75787B"/>
              </a:buClr>
              <a:buFont typeface="+mj-lt"/>
              <a:buAutoNum type="alphaLcPeriod"/>
            </a:pPr>
            <a:r>
              <a:rPr lang="en-US" sz="1100" dirty="0">
                <a:solidFill>
                  <a:srgbClr val="75787B"/>
                </a:solidFill>
                <a:latin typeface="Roboto" panose="02000000000000000000" pitchFamily="2" charset="0"/>
                <a:ea typeface="Roboto" panose="02000000000000000000" pitchFamily="2" charset="0"/>
              </a:rPr>
              <a:t>Reporting and control</a:t>
            </a:r>
          </a:p>
          <a:p>
            <a:pPr marL="685800" lvl="1" indent="-228600">
              <a:buClr>
                <a:srgbClr val="75787B"/>
              </a:buClr>
              <a:buFont typeface="+mj-lt"/>
              <a:buAutoNum type="alphaLcPeriod"/>
            </a:pPr>
            <a:r>
              <a:rPr lang="en-US" sz="1100" dirty="0">
                <a:solidFill>
                  <a:srgbClr val="75787B"/>
                </a:solidFill>
                <a:latin typeface="Roboto" panose="02000000000000000000" pitchFamily="2" charset="0"/>
                <a:ea typeface="Roboto" panose="02000000000000000000" pitchFamily="2" charset="0"/>
              </a:rPr>
              <a:t>Checkout software</a:t>
            </a:r>
          </a:p>
          <a:p>
            <a:pPr>
              <a:buClr>
                <a:srgbClr val="75787B"/>
              </a:buClr>
            </a:pPr>
            <a:endParaRPr lang="en-US" sz="1100" dirty="0">
              <a:solidFill>
                <a:srgbClr val="75787B"/>
              </a:solidFill>
              <a:latin typeface="Roboto" panose="02000000000000000000" pitchFamily="2" charset="0"/>
              <a:ea typeface="Roboto" panose="02000000000000000000" pitchFamily="2" charset="0"/>
            </a:endParaRPr>
          </a:p>
          <a:p>
            <a:pPr marL="228600" indent="-228600">
              <a:buClr>
                <a:srgbClr val="75787B"/>
              </a:buClr>
              <a:buFont typeface="+mj-lt"/>
              <a:buAutoNum type="arabicPeriod" startAt="2"/>
            </a:pPr>
            <a:r>
              <a:rPr lang="en-US" sz="1100" dirty="0">
                <a:solidFill>
                  <a:srgbClr val="75787B"/>
                </a:solidFill>
                <a:latin typeface="Roboto" panose="02000000000000000000" pitchFamily="2" charset="0"/>
                <a:ea typeface="Roboto" panose="02000000000000000000" pitchFamily="2" charset="0"/>
              </a:rPr>
              <a:t>Opportunities to enhance distributor lead IBEs and PMAs by connecting Rockwell, Fiix and Storeroom Logix to merge data. Examples include planned work orders with real time usage, predicted consumption rates and inventory levels. </a:t>
            </a:r>
          </a:p>
          <a:p>
            <a:pPr>
              <a:buClr>
                <a:srgbClr val="75787B"/>
              </a:buClr>
            </a:pPr>
            <a:endParaRPr lang="en-US" sz="1100" dirty="0">
              <a:solidFill>
                <a:srgbClr val="75787B"/>
              </a:solidFill>
              <a:latin typeface="Roboto" panose="02000000000000000000" pitchFamily="2" charset="0"/>
              <a:ea typeface="Roboto" panose="02000000000000000000" pitchFamily="2" charset="0"/>
            </a:endParaRPr>
          </a:p>
          <a:p>
            <a:pPr marL="228600">
              <a:buClr>
                <a:srgbClr val="75787B"/>
              </a:buClr>
            </a:pPr>
            <a:r>
              <a:rPr lang="en-US" sz="1100" dirty="0">
                <a:solidFill>
                  <a:srgbClr val="75787B"/>
                </a:solidFill>
                <a:latin typeface="Roboto" panose="02000000000000000000" pitchFamily="2" charset="0"/>
                <a:ea typeface="Roboto" panose="02000000000000000000" pitchFamily="2" charset="0"/>
              </a:rPr>
              <a:t>The potential impact on PMAs is significant. Not only will the entire PMA process be digitized, the combination of SRX software and hardware will provide remote visibility, permissions and restrictions, and allows end-customers, and distributors  to seamlessly manage the PMA regardless of contract size.</a:t>
            </a:r>
          </a:p>
          <a:p>
            <a:pPr>
              <a:buClr>
                <a:srgbClr val="75787B"/>
              </a:buClr>
            </a:pPr>
            <a:endParaRPr lang="en-US" sz="1100" dirty="0">
              <a:solidFill>
                <a:srgbClr val="75787B"/>
              </a:solidFill>
              <a:latin typeface="Roboto" panose="02000000000000000000" pitchFamily="2" charset="0"/>
              <a:ea typeface="Roboto" panose="02000000000000000000" pitchFamily="2" charset="0"/>
            </a:endParaRPr>
          </a:p>
          <a:p>
            <a:pPr marL="228600" indent="-228600">
              <a:buClr>
                <a:srgbClr val="75787B"/>
              </a:buClr>
              <a:buFont typeface="+mj-lt"/>
              <a:buAutoNum type="arabicPeriod" startAt="3"/>
            </a:pPr>
            <a:r>
              <a:rPr lang="en-US" sz="1100" dirty="0">
                <a:solidFill>
                  <a:srgbClr val="75787B"/>
                </a:solidFill>
                <a:latin typeface="Roboto" panose="02000000000000000000" pitchFamily="2" charset="0"/>
                <a:ea typeface="Roboto" panose="02000000000000000000" pitchFamily="2" charset="0"/>
              </a:rPr>
              <a:t>SRX provides distributors profit calculator tools to easily determine how, and what, to charge for services.</a:t>
            </a:r>
          </a:p>
          <a:p>
            <a:pPr marL="3175" lvl="1" algn="just">
              <a:tabLst/>
            </a:pPr>
            <a:endParaRPr lang="en-US" sz="1100" dirty="0">
              <a:solidFill>
                <a:srgbClr val="75787B"/>
              </a:solidFill>
              <a:latin typeface="Roboto" panose="02000000000000000000" pitchFamily="2" charset="0"/>
              <a:ea typeface="Roboto" panose="02000000000000000000" pitchFamily="2" charset="0"/>
            </a:endParaRPr>
          </a:p>
        </p:txBody>
      </p:sp>
      <p:pic>
        <p:nvPicPr>
          <p:cNvPr id="14" name="Picture 13">
            <a:extLst>
              <a:ext uri="{FF2B5EF4-FFF2-40B4-BE49-F238E27FC236}">
                <a16:creationId xmlns:a16="http://schemas.microsoft.com/office/drawing/2014/main" id="{7C9F4B0F-1179-4639-B85B-E580EB4B9375}"/>
              </a:ext>
            </a:extLst>
          </p:cNvPr>
          <p:cNvPicPr>
            <a:picLocks noChangeAspect="1"/>
          </p:cNvPicPr>
          <p:nvPr/>
        </p:nvPicPr>
        <p:blipFill rotWithShape="1">
          <a:blip r:embed="rId3"/>
          <a:srcRect l="-21" t="-776" r="8822" b="34836"/>
          <a:stretch/>
        </p:blipFill>
        <p:spPr>
          <a:xfrm>
            <a:off x="1534160" y="6711092"/>
            <a:ext cx="4632960" cy="1714100"/>
          </a:xfrm>
          <a:prstGeom prst="rect">
            <a:avLst/>
          </a:prstGeom>
          <a:ln>
            <a:solidFill>
              <a:srgbClr val="888787"/>
            </a:solidFill>
          </a:ln>
        </p:spPr>
      </p:pic>
    </p:spTree>
    <p:extLst>
      <p:ext uri="{BB962C8B-B14F-4D97-AF65-F5344CB8AC3E}">
        <p14:creationId xmlns:p14="http://schemas.microsoft.com/office/powerpoint/2010/main" val="1356925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D8DE184-3803-423B-971E-A0FBA3CE52DC}"/>
              </a:ext>
            </a:extLst>
          </p:cNvPr>
          <p:cNvSpPr txBox="1"/>
          <p:nvPr/>
        </p:nvSpPr>
        <p:spPr>
          <a:xfrm>
            <a:off x="1714500" y="4418112"/>
            <a:ext cx="3429000" cy="1384995"/>
          </a:xfrm>
          <a:prstGeom prst="rect">
            <a:avLst/>
          </a:prstGeom>
          <a:noFill/>
        </p:spPr>
        <p:txBody>
          <a:bodyPr wrap="square">
            <a:spAutoFit/>
          </a:bodyPr>
          <a:lstStyle/>
          <a:p>
            <a:r>
              <a:rPr lang="en" sz="2800" dirty="0">
                <a:solidFill>
                  <a:srgbClr val="003A70"/>
                </a:solidFill>
                <a:latin typeface="Merriweather" panose="020B0604020202020204" charset="0"/>
              </a:rPr>
              <a:t>The following slides are just for formatting.</a:t>
            </a:r>
            <a:endParaRPr lang="en-US" sz="2800" dirty="0">
              <a:solidFill>
                <a:srgbClr val="003A70"/>
              </a:solidFill>
              <a:latin typeface="Merriweather" panose="020B0604020202020204" charset="0"/>
            </a:endParaRPr>
          </a:p>
        </p:txBody>
      </p:sp>
    </p:spTree>
    <p:extLst>
      <p:ext uri="{BB962C8B-B14F-4D97-AF65-F5344CB8AC3E}">
        <p14:creationId xmlns:p14="http://schemas.microsoft.com/office/powerpoint/2010/main" val="4166615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38"/>
          <p:cNvSpPr txBox="1">
            <a:spLocks noGrp="1"/>
          </p:cNvSpPr>
          <p:nvPr>
            <p:ph type="body" idx="3"/>
          </p:nvPr>
        </p:nvSpPr>
        <p:spPr>
          <a:xfrm>
            <a:off x="1752926" y="3081325"/>
            <a:ext cx="2135100" cy="38979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Clr>
                <a:schemeClr val="accent5"/>
              </a:buClr>
              <a:buSzPts val="1100"/>
              <a:buFont typeface="Arial"/>
              <a:buNone/>
            </a:pPr>
            <a:r>
              <a:rPr lang="en" b="1" dirty="0"/>
              <a:t>Lorem ipsum dolor sit </a:t>
            </a:r>
            <a:r>
              <a:rPr lang="en" dirty="0"/>
              <a:t>amet, consectetur adipiscing elit, sed do eiusmod tempor incididunt ut labore et dolore magna aliqua. Ut enim ad minim veniam, quis nostrud </a:t>
            </a:r>
            <a:endParaRPr dirty="0"/>
          </a:p>
        </p:txBody>
      </p:sp>
      <p:sp>
        <p:nvSpPr>
          <p:cNvPr id="390" name="Google Shape;390;p38"/>
          <p:cNvSpPr txBox="1">
            <a:spLocks noGrp="1"/>
          </p:cNvSpPr>
          <p:nvPr>
            <p:ph type="body" idx="4"/>
          </p:nvPr>
        </p:nvSpPr>
        <p:spPr>
          <a:xfrm>
            <a:off x="4225266" y="3081325"/>
            <a:ext cx="2135100" cy="38979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Clr>
                <a:schemeClr val="accent5"/>
              </a:buClr>
              <a:buSzPts val="1100"/>
              <a:buFont typeface="Arial"/>
              <a:buNone/>
            </a:pPr>
            <a:r>
              <a:rPr lang="en" b="1"/>
              <a:t>Lorem ipsum dolor sit</a:t>
            </a:r>
            <a:r>
              <a:rPr lang="en"/>
              <a:t> amet, consectetur adipiscing elit, sed do eiusmod tempor incididunt ut labore et dolore magna aliqua. Ut enim ad minim veniam, quis nostrud </a:t>
            </a:r>
            <a:endParaRPr/>
          </a:p>
        </p:txBody>
      </p:sp>
      <p:sp>
        <p:nvSpPr>
          <p:cNvPr id="391" name="Google Shape;391;p38"/>
          <p:cNvSpPr txBox="1">
            <a:spLocks noGrp="1"/>
          </p:cNvSpPr>
          <p:nvPr>
            <p:ph type="subTitle" idx="1"/>
          </p:nvPr>
        </p:nvSpPr>
        <p:spPr>
          <a:xfrm>
            <a:off x="1761899" y="1939525"/>
            <a:ext cx="2122800" cy="1615500"/>
          </a:xfrm>
          <a:prstGeom prst="rect">
            <a:avLst/>
          </a:prstGeom>
        </p:spPr>
        <p:txBody>
          <a:bodyPr spcFirstLastPara="1" wrap="square" lIns="91425" tIns="91425" rIns="91425" bIns="91425" anchor="t" anchorCtr="0">
            <a:normAutofit fontScale="92500"/>
          </a:bodyPr>
          <a:lstStyle/>
          <a:p>
            <a:pPr marL="0" lvl="0" indent="0" algn="l" rtl="0">
              <a:spcBef>
                <a:spcPts val="0"/>
              </a:spcBef>
              <a:spcAft>
                <a:spcPts val="1200"/>
              </a:spcAft>
              <a:buNone/>
            </a:pPr>
            <a:r>
              <a:rPr lang="en" dirty="0"/>
              <a:t>66%</a:t>
            </a:r>
            <a:endParaRPr dirty="0"/>
          </a:p>
        </p:txBody>
      </p:sp>
      <p:sp>
        <p:nvSpPr>
          <p:cNvPr id="392" name="Google Shape;392;p38"/>
          <p:cNvSpPr txBox="1">
            <a:spLocks noGrp="1"/>
          </p:cNvSpPr>
          <p:nvPr>
            <p:ph type="subTitle" idx="2"/>
          </p:nvPr>
        </p:nvSpPr>
        <p:spPr>
          <a:xfrm>
            <a:off x="4231372" y="1939525"/>
            <a:ext cx="2122800" cy="1615500"/>
          </a:xfrm>
          <a:prstGeom prst="rect">
            <a:avLst/>
          </a:prstGeom>
        </p:spPr>
        <p:txBody>
          <a:bodyPr spcFirstLastPara="1" wrap="square" lIns="91425" tIns="91425" rIns="91425" bIns="91425" anchor="t" anchorCtr="0">
            <a:normAutofit fontScale="92500"/>
          </a:bodyPr>
          <a:lstStyle/>
          <a:p>
            <a:pPr marL="0" lvl="0" indent="0" algn="l" rtl="0">
              <a:spcBef>
                <a:spcPts val="0"/>
              </a:spcBef>
              <a:spcAft>
                <a:spcPts val="1200"/>
              </a:spcAft>
              <a:buNone/>
            </a:pPr>
            <a:r>
              <a:rPr lang="en"/>
              <a:t>85%</a:t>
            </a:r>
            <a:endParaRPr/>
          </a:p>
        </p:txBody>
      </p:sp>
      <p:sp>
        <p:nvSpPr>
          <p:cNvPr id="393" name="Google Shape;393;p38"/>
          <p:cNvSpPr txBox="1">
            <a:spLocks noGrp="1"/>
          </p:cNvSpPr>
          <p:nvPr>
            <p:ph type="body" idx="8"/>
          </p:nvPr>
        </p:nvSpPr>
        <p:spPr>
          <a:xfrm>
            <a:off x="165550" y="1786692"/>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2</a:t>
            </a:r>
            <a:endParaRPr/>
          </a:p>
        </p:txBody>
      </p:sp>
      <p:sp>
        <p:nvSpPr>
          <p:cNvPr id="394" name="Google Shape;394;p38"/>
          <p:cNvSpPr txBox="1">
            <a:spLocks noGrp="1"/>
          </p:cNvSpPr>
          <p:nvPr>
            <p:ph type="body" idx="9"/>
          </p:nvPr>
        </p:nvSpPr>
        <p:spPr>
          <a:xfrm>
            <a:off x="165550" y="2597833"/>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3</a:t>
            </a:r>
            <a:endParaRPr/>
          </a:p>
        </p:txBody>
      </p:sp>
      <p:sp>
        <p:nvSpPr>
          <p:cNvPr id="395" name="Google Shape;395;p38"/>
          <p:cNvSpPr txBox="1">
            <a:spLocks noGrp="1"/>
          </p:cNvSpPr>
          <p:nvPr>
            <p:ph type="body" idx="13"/>
          </p:nvPr>
        </p:nvSpPr>
        <p:spPr>
          <a:xfrm>
            <a:off x="165550" y="3408975"/>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4</a:t>
            </a:r>
            <a:endParaRPr/>
          </a:p>
        </p:txBody>
      </p:sp>
      <p:sp>
        <p:nvSpPr>
          <p:cNvPr id="396" name="Google Shape;396;p38"/>
          <p:cNvSpPr txBox="1">
            <a:spLocks noGrp="1"/>
          </p:cNvSpPr>
          <p:nvPr>
            <p:ph type="body" idx="5"/>
          </p:nvPr>
        </p:nvSpPr>
        <p:spPr>
          <a:xfrm>
            <a:off x="165550" y="5031258"/>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6</a:t>
            </a:r>
            <a:endParaRPr/>
          </a:p>
        </p:txBody>
      </p:sp>
      <p:sp>
        <p:nvSpPr>
          <p:cNvPr id="397" name="Google Shape;397;p38"/>
          <p:cNvSpPr txBox="1">
            <a:spLocks noGrp="1"/>
          </p:cNvSpPr>
          <p:nvPr>
            <p:ph type="body" idx="6"/>
          </p:nvPr>
        </p:nvSpPr>
        <p:spPr>
          <a:xfrm>
            <a:off x="165550" y="5842400"/>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7</a:t>
            </a:r>
            <a:endParaRPr/>
          </a:p>
        </p:txBody>
      </p:sp>
      <p:sp>
        <p:nvSpPr>
          <p:cNvPr id="398" name="Google Shape;398;p38"/>
          <p:cNvSpPr txBox="1">
            <a:spLocks noGrp="1"/>
          </p:cNvSpPr>
          <p:nvPr>
            <p:ph type="body" idx="7"/>
          </p:nvPr>
        </p:nvSpPr>
        <p:spPr>
          <a:xfrm>
            <a:off x="165550" y="975550"/>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1</a:t>
            </a:r>
            <a:endParaRPr/>
          </a:p>
        </p:txBody>
      </p:sp>
      <p:sp>
        <p:nvSpPr>
          <p:cNvPr id="399" name="Google Shape;399;p38"/>
          <p:cNvSpPr txBox="1">
            <a:spLocks noGrp="1"/>
          </p:cNvSpPr>
          <p:nvPr>
            <p:ph type="body" idx="14"/>
          </p:nvPr>
        </p:nvSpPr>
        <p:spPr>
          <a:xfrm>
            <a:off x="165550" y="4220117"/>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b="1">
                <a:solidFill>
                  <a:schemeClr val="dk1"/>
                </a:solidFill>
              </a:rPr>
              <a:t>Menu 5</a:t>
            </a:r>
            <a:endParaRPr b="1">
              <a:solidFill>
                <a:schemeClr val="dk1"/>
              </a:solidFill>
            </a:endParaRPr>
          </a:p>
        </p:txBody>
      </p:sp>
      <p:sp>
        <p:nvSpPr>
          <p:cNvPr id="400" name="Google Shape;400;p38"/>
          <p:cNvSpPr txBox="1">
            <a:spLocks noGrp="1"/>
          </p:cNvSpPr>
          <p:nvPr>
            <p:ph type="title"/>
          </p:nvPr>
        </p:nvSpPr>
        <p:spPr>
          <a:xfrm>
            <a:off x="1752925" y="1051560"/>
            <a:ext cx="4745700" cy="1017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dirty="0"/>
              <a:t>Two column with data</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39"/>
          <p:cNvSpPr txBox="1">
            <a:spLocks noGrp="1"/>
          </p:cNvSpPr>
          <p:nvPr>
            <p:ph type="subTitle" idx="1"/>
          </p:nvPr>
        </p:nvSpPr>
        <p:spPr>
          <a:xfrm>
            <a:off x="1878725" y="2069452"/>
            <a:ext cx="4745700" cy="1911300"/>
          </a:xfrm>
          <a:prstGeom prst="rect">
            <a:avLst/>
          </a:prstGeom>
          <a:solidFill>
            <a:schemeClr val="lt1"/>
          </a:solidFill>
        </p:spPr>
        <p:txBody>
          <a:bodyPr spcFirstLastPara="1" wrap="square" lIns="91425" tIns="91425" rIns="91425" bIns="91425" anchor="ctr" anchorCtr="0">
            <a:normAutofit fontScale="70000" lnSpcReduction="20000"/>
          </a:bodyPr>
          <a:lstStyle/>
          <a:p>
            <a:pPr marL="0" lvl="0" indent="0" algn="l" rtl="0">
              <a:spcBef>
                <a:spcPts val="0"/>
              </a:spcBef>
              <a:spcAft>
                <a:spcPts val="0"/>
              </a:spcAft>
              <a:buNone/>
            </a:pPr>
            <a:r>
              <a:rPr lang="en" sz="10000"/>
              <a:t>66%</a:t>
            </a:r>
            <a:endParaRPr sz="10000"/>
          </a:p>
          <a:p>
            <a:pPr marL="0" lvl="0" indent="0" algn="l" rtl="0">
              <a:spcBef>
                <a:spcPts val="1200"/>
              </a:spcBef>
              <a:spcAft>
                <a:spcPts val="1200"/>
              </a:spcAft>
              <a:buNone/>
            </a:pPr>
            <a:r>
              <a:rPr lang="en" sz="7000"/>
              <a:t>statistic</a:t>
            </a:r>
            <a:endParaRPr sz="7000"/>
          </a:p>
        </p:txBody>
      </p:sp>
      <p:sp>
        <p:nvSpPr>
          <p:cNvPr id="406" name="Google Shape;406;p39"/>
          <p:cNvSpPr txBox="1">
            <a:spLocks noGrp="1"/>
          </p:cNvSpPr>
          <p:nvPr>
            <p:ph type="body" idx="2"/>
          </p:nvPr>
        </p:nvSpPr>
        <p:spPr>
          <a:xfrm>
            <a:off x="1752925" y="4422875"/>
            <a:ext cx="4695900" cy="3690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accent5"/>
              </a:buClr>
              <a:buSzPts val="1100"/>
              <a:buFont typeface="Arial"/>
              <a:buNone/>
            </a:pPr>
            <a:r>
              <a:rPr lang="en" b="1"/>
              <a:t>Lorem ipsum dolor sit </a:t>
            </a:r>
            <a:r>
              <a:rPr lang="en"/>
              <a:t>amet, consectetur adipiscing elit, sed do eiusmod tempor incididunt ut labore et dolore magna aliqua. Ut enim ad minim veniam, quis nostrud ut labore et dolore magna aliqua. Ut enim ad minim veniam, quis nostrud ut labore et dolore magna aliqua. Ut enim ad minim veniam, quis nostrud </a:t>
            </a:r>
            <a:endParaRPr/>
          </a:p>
          <a:p>
            <a:pPr marL="0" lvl="0" indent="0" algn="l" rtl="0">
              <a:spcBef>
                <a:spcPts val="1200"/>
              </a:spcBef>
              <a:spcAft>
                <a:spcPts val="1200"/>
              </a:spcAft>
              <a:buNone/>
            </a:pPr>
            <a:endParaRPr/>
          </a:p>
        </p:txBody>
      </p:sp>
      <p:sp>
        <p:nvSpPr>
          <p:cNvPr id="407" name="Google Shape;407;p39"/>
          <p:cNvSpPr txBox="1">
            <a:spLocks noGrp="1"/>
          </p:cNvSpPr>
          <p:nvPr>
            <p:ph type="body" idx="6"/>
          </p:nvPr>
        </p:nvSpPr>
        <p:spPr>
          <a:xfrm>
            <a:off x="165550" y="1786692"/>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2</a:t>
            </a:r>
            <a:endParaRPr/>
          </a:p>
        </p:txBody>
      </p:sp>
      <p:sp>
        <p:nvSpPr>
          <p:cNvPr id="408" name="Google Shape;408;p39"/>
          <p:cNvSpPr txBox="1">
            <a:spLocks noGrp="1"/>
          </p:cNvSpPr>
          <p:nvPr>
            <p:ph type="body" idx="7"/>
          </p:nvPr>
        </p:nvSpPr>
        <p:spPr>
          <a:xfrm>
            <a:off x="165550" y="2597833"/>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3</a:t>
            </a:r>
            <a:endParaRPr/>
          </a:p>
        </p:txBody>
      </p:sp>
      <p:sp>
        <p:nvSpPr>
          <p:cNvPr id="409" name="Google Shape;409;p39"/>
          <p:cNvSpPr txBox="1">
            <a:spLocks noGrp="1"/>
          </p:cNvSpPr>
          <p:nvPr>
            <p:ph type="body" idx="8"/>
          </p:nvPr>
        </p:nvSpPr>
        <p:spPr>
          <a:xfrm>
            <a:off x="165550" y="3408975"/>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4</a:t>
            </a:r>
            <a:endParaRPr/>
          </a:p>
        </p:txBody>
      </p:sp>
      <p:sp>
        <p:nvSpPr>
          <p:cNvPr id="410" name="Google Shape;410;p39"/>
          <p:cNvSpPr txBox="1">
            <a:spLocks noGrp="1"/>
          </p:cNvSpPr>
          <p:nvPr>
            <p:ph type="body" idx="3"/>
          </p:nvPr>
        </p:nvSpPr>
        <p:spPr>
          <a:xfrm>
            <a:off x="165550" y="5031258"/>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6</a:t>
            </a:r>
            <a:endParaRPr/>
          </a:p>
        </p:txBody>
      </p:sp>
      <p:sp>
        <p:nvSpPr>
          <p:cNvPr id="411" name="Google Shape;411;p39"/>
          <p:cNvSpPr txBox="1">
            <a:spLocks noGrp="1"/>
          </p:cNvSpPr>
          <p:nvPr>
            <p:ph type="body" idx="4"/>
          </p:nvPr>
        </p:nvSpPr>
        <p:spPr>
          <a:xfrm>
            <a:off x="165550" y="5842400"/>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7</a:t>
            </a:r>
            <a:endParaRPr/>
          </a:p>
        </p:txBody>
      </p:sp>
      <p:sp>
        <p:nvSpPr>
          <p:cNvPr id="412" name="Google Shape;412;p39"/>
          <p:cNvSpPr txBox="1">
            <a:spLocks noGrp="1"/>
          </p:cNvSpPr>
          <p:nvPr>
            <p:ph type="body" idx="5"/>
          </p:nvPr>
        </p:nvSpPr>
        <p:spPr>
          <a:xfrm>
            <a:off x="165550" y="975550"/>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1</a:t>
            </a:r>
            <a:endParaRPr/>
          </a:p>
        </p:txBody>
      </p:sp>
      <p:sp>
        <p:nvSpPr>
          <p:cNvPr id="413" name="Google Shape;413;p39"/>
          <p:cNvSpPr txBox="1">
            <a:spLocks noGrp="1"/>
          </p:cNvSpPr>
          <p:nvPr>
            <p:ph type="body" idx="9"/>
          </p:nvPr>
        </p:nvSpPr>
        <p:spPr>
          <a:xfrm>
            <a:off x="165550" y="4220117"/>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b="1">
                <a:solidFill>
                  <a:schemeClr val="dk1"/>
                </a:solidFill>
              </a:rPr>
              <a:t>Menu 5</a:t>
            </a:r>
            <a:endParaRPr b="1">
              <a:solidFill>
                <a:schemeClr val="dk1"/>
              </a:solidFill>
            </a:endParaRPr>
          </a:p>
        </p:txBody>
      </p:sp>
      <p:sp>
        <p:nvSpPr>
          <p:cNvPr id="414" name="Google Shape;414;p39"/>
          <p:cNvSpPr txBox="1">
            <a:spLocks noGrp="1"/>
          </p:cNvSpPr>
          <p:nvPr>
            <p:ph type="title"/>
          </p:nvPr>
        </p:nvSpPr>
        <p:spPr>
          <a:xfrm>
            <a:off x="1752925" y="1051560"/>
            <a:ext cx="4745700" cy="1017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dirty="0"/>
              <a:t>One column with data</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40"/>
          <p:cNvSpPr txBox="1">
            <a:spLocks noGrp="1"/>
          </p:cNvSpPr>
          <p:nvPr>
            <p:ph type="body" idx="5"/>
          </p:nvPr>
        </p:nvSpPr>
        <p:spPr>
          <a:xfrm>
            <a:off x="165550" y="1786692"/>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2</a:t>
            </a:r>
            <a:endParaRPr/>
          </a:p>
        </p:txBody>
      </p:sp>
      <p:sp>
        <p:nvSpPr>
          <p:cNvPr id="420" name="Google Shape;420;p40"/>
          <p:cNvSpPr txBox="1">
            <a:spLocks noGrp="1"/>
          </p:cNvSpPr>
          <p:nvPr>
            <p:ph type="body" idx="6"/>
          </p:nvPr>
        </p:nvSpPr>
        <p:spPr>
          <a:xfrm>
            <a:off x="165550" y="2597833"/>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3</a:t>
            </a:r>
            <a:endParaRPr/>
          </a:p>
        </p:txBody>
      </p:sp>
      <p:sp>
        <p:nvSpPr>
          <p:cNvPr id="421" name="Google Shape;421;p40"/>
          <p:cNvSpPr txBox="1">
            <a:spLocks noGrp="1"/>
          </p:cNvSpPr>
          <p:nvPr>
            <p:ph type="body" idx="7"/>
          </p:nvPr>
        </p:nvSpPr>
        <p:spPr>
          <a:xfrm>
            <a:off x="165550" y="3408975"/>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4</a:t>
            </a:r>
            <a:endParaRPr/>
          </a:p>
        </p:txBody>
      </p:sp>
      <p:sp>
        <p:nvSpPr>
          <p:cNvPr id="422" name="Google Shape;422;p40"/>
          <p:cNvSpPr txBox="1">
            <a:spLocks noGrp="1"/>
          </p:cNvSpPr>
          <p:nvPr>
            <p:ph type="body" idx="2"/>
          </p:nvPr>
        </p:nvSpPr>
        <p:spPr>
          <a:xfrm>
            <a:off x="165550" y="5031258"/>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6</a:t>
            </a:r>
            <a:endParaRPr/>
          </a:p>
        </p:txBody>
      </p:sp>
      <p:sp>
        <p:nvSpPr>
          <p:cNvPr id="423" name="Google Shape;423;p40"/>
          <p:cNvSpPr txBox="1">
            <a:spLocks noGrp="1"/>
          </p:cNvSpPr>
          <p:nvPr>
            <p:ph type="body" idx="3"/>
          </p:nvPr>
        </p:nvSpPr>
        <p:spPr>
          <a:xfrm>
            <a:off x="165550" y="5842400"/>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7</a:t>
            </a:r>
            <a:endParaRPr/>
          </a:p>
        </p:txBody>
      </p:sp>
      <p:sp>
        <p:nvSpPr>
          <p:cNvPr id="424" name="Google Shape;424;p40"/>
          <p:cNvSpPr txBox="1">
            <a:spLocks noGrp="1"/>
          </p:cNvSpPr>
          <p:nvPr>
            <p:ph type="body" idx="1"/>
          </p:nvPr>
        </p:nvSpPr>
        <p:spPr>
          <a:xfrm>
            <a:off x="1749625" y="2254750"/>
            <a:ext cx="4745700" cy="5346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b="1"/>
              <a:t>Lorem ipsum dolor sit </a:t>
            </a:r>
            <a:r>
              <a:rPr lang="en"/>
              <a:t>amet, consectetur adipiscing elit, sed do eiusmod tempor incididunt ut labore et dolore magna aliqua. Ut enim ad minim veniam, quis nostrud ut labore et dolore magna aliqua. Ut enim ad minim veniam, quis nostrud ut labore et dolore magna aliqua. Ut enim ad minim veniam, quis nostrud </a:t>
            </a:r>
            <a:endParaRPr/>
          </a:p>
          <a:p>
            <a:pPr marL="0" lvl="0" indent="0" algn="l" rtl="0">
              <a:spcBef>
                <a:spcPts val="1200"/>
              </a:spcBef>
              <a:spcAft>
                <a:spcPts val="1200"/>
              </a:spcAft>
              <a:buNone/>
            </a:pPr>
            <a:endParaRPr/>
          </a:p>
        </p:txBody>
      </p:sp>
      <p:pic>
        <p:nvPicPr>
          <p:cNvPr id="425" name="Google Shape;425;p40" title="Points scored"/>
          <p:cNvPicPr preferRelativeResize="0"/>
          <p:nvPr/>
        </p:nvPicPr>
        <p:blipFill>
          <a:blip r:embed="rId3">
            <a:alphaModFix/>
          </a:blip>
          <a:stretch>
            <a:fillRect/>
          </a:stretch>
        </p:blipFill>
        <p:spPr>
          <a:xfrm>
            <a:off x="1749625" y="5031252"/>
            <a:ext cx="4745700" cy="2934399"/>
          </a:xfrm>
          <a:prstGeom prst="rect">
            <a:avLst/>
          </a:prstGeom>
          <a:noFill/>
          <a:ln>
            <a:noFill/>
          </a:ln>
        </p:spPr>
      </p:pic>
      <p:sp>
        <p:nvSpPr>
          <p:cNvPr id="426" name="Google Shape;426;p40"/>
          <p:cNvSpPr txBox="1">
            <a:spLocks noGrp="1"/>
          </p:cNvSpPr>
          <p:nvPr>
            <p:ph type="body" idx="4"/>
          </p:nvPr>
        </p:nvSpPr>
        <p:spPr>
          <a:xfrm>
            <a:off x="165550" y="975550"/>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1</a:t>
            </a:r>
            <a:endParaRPr/>
          </a:p>
        </p:txBody>
      </p:sp>
      <p:sp>
        <p:nvSpPr>
          <p:cNvPr id="427" name="Google Shape;427;p40"/>
          <p:cNvSpPr txBox="1">
            <a:spLocks noGrp="1"/>
          </p:cNvSpPr>
          <p:nvPr>
            <p:ph type="body" idx="8"/>
          </p:nvPr>
        </p:nvSpPr>
        <p:spPr>
          <a:xfrm>
            <a:off x="165550" y="4220117"/>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b="1">
                <a:solidFill>
                  <a:schemeClr val="dk1"/>
                </a:solidFill>
              </a:rPr>
              <a:t>Menu 5</a:t>
            </a:r>
            <a:endParaRPr b="1">
              <a:solidFill>
                <a:schemeClr val="dk1"/>
              </a:solidFill>
            </a:endParaRPr>
          </a:p>
        </p:txBody>
      </p:sp>
      <p:sp>
        <p:nvSpPr>
          <p:cNvPr id="428" name="Google Shape;428;p40"/>
          <p:cNvSpPr txBox="1">
            <a:spLocks noGrp="1"/>
          </p:cNvSpPr>
          <p:nvPr>
            <p:ph type="title"/>
          </p:nvPr>
        </p:nvSpPr>
        <p:spPr>
          <a:xfrm>
            <a:off x="1752925" y="1051560"/>
            <a:ext cx="4745700" cy="10179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accent5"/>
              </a:buClr>
              <a:buSzPct val="39285"/>
              <a:buFont typeface="Arial"/>
              <a:buNone/>
            </a:pPr>
            <a:r>
              <a:rPr lang="en"/>
              <a:t>One column with chart or graph</a:t>
            </a:r>
            <a:endParaRPr/>
          </a:p>
          <a:p>
            <a:pPr marL="0" lvl="0" indent="0" algn="l" rtl="0">
              <a:spcBef>
                <a:spcPts val="0"/>
              </a:spcBef>
              <a:spcAft>
                <a:spcPts val="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41"/>
          <p:cNvSpPr txBox="1">
            <a:spLocks noGrp="1"/>
          </p:cNvSpPr>
          <p:nvPr>
            <p:ph type="body" idx="5"/>
          </p:nvPr>
        </p:nvSpPr>
        <p:spPr>
          <a:xfrm>
            <a:off x="165550" y="1786692"/>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2</a:t>
            </a:r>
            <a:endParaRPr/>
          </a:p>
        </p:txBody>
      </p:sp>
      <p:sp>
        <p:nvSpPr>
          <p:cNvPr id="434" name="Google Shape;434;p41"/>
          <p:cNvSpPr txBox="1">
            <a:spLocks noGrp="1"/>
          </p:cNvSpPr>
          <p:nvPr>
            <p:ph type="body" idx="6"/>
          </p:nvPr>
        </p:nvSpPr>
        <p:spPr>
          <a:xfrm>
            <a:off x="165550" y="2597833"/>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3</a:t>
            </a:r>
            <a:endParaRPr/>
          </a:p>
        </p:txBody>
      </p:sp>
      <p:sp>
        <p:nvSpPr>
          <p:cNvPr id="435" name="Google Shape;435;p41"/>
          <p:cNvSpPr txBox="1">
            <a:spLocks noGrp="1"/>
          </p:cNvSpPr>
          <p:nvPr>
            <p:ph type="body" idx="7"/>
          </p:nvPr>
        </p:nvSpPr>
        <p:spPr>
          <a:xfrm>
            <a:off x="165550" y="3408975"/>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4</a:t>
            </a:r>
            <a:endParaRPr/>
          </a:p>
        </p:txBody>
      </p:sp>
      <p:sp>
        <p:nvSpPr>
          <p:cNvPr id="436" name="Google Shape;436;p41"/>
          <p:cNvSpPr txBox="1">
            <a:spLocks noGrp="1"/>
          </p:cNvSpPr>
          <p:nvPr>
            <p:ph type="body" idx="2"/>
          </p:nvPr>
        </p:nvSpPr>
        <p:spPr>
          <a:xfrm>
            <a:off x="165550" y="5031258"/>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6</a:t>
            </a:r>
            <a:endParaRPr/>
          </a:p>
        </p:txBody>
      </p:sp>
      <p:sp>
        <p:nvSpPr>
          <p:cNvPr id="437" name="Google Shape;437;p41"/>
          <p:cNvSpPr txBox="1">
            <a:spLocks noGrp="1"/>
          </p:cNvSpPr>
          <p:nvPr>
            <p:ph type="body" idx="3"/>
          </p:nvPr>
        </p:nvSpPr>
        <p:spPr>
          <a:xfrm>
            <a:off x="165550" y="5842400"/>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7</a:t>
            </a:r>
            <a:endParaRPr/>
          </a:p>
        </p:txBody>
      </p:sp>
      <p:sp>
        <p:nvSpPr>
          <p:cNvPr id="438" name="Google Shape;438;p41"/>
          <p:cNvSpPr txBox="1">
            <a:spLocks noGrp="1"/>
          </p:cNvSpPr>
          <p:nvPr>
            <p:ph type="body" idx="1"/>
          </p:nvPr>
        </p:nvSpPr>
        <p:spPr>
          <a:xfrm>
            <a:off x="1749625" y="2254750"/>
            <a:ext cx="4745700" cy="5346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b="1"/>
              <a:t>Lorem ipsum dolor sit </a:t>
            </a:r>
            <a:r>
              <a:rPr lang="en"/>
              <a:t>amet, consectetur adipiscing elit, sed do eiusmod tempor incididunt ut labore et dolore magna aliqua. Ut enim ad minim veniam, quis nostrud ut labore et dolore magna aliqua. Ut enim ad minim veniam, quis nostrud ut labore et dolore magna aliqua. Ut enim ad minim veniam, quis nostrud </a:t>
            </a:r>
            <a:endParaRPr/>
          </a:p>
          <a:p>
            <a:pPr marL="0" lvl="0" indent="0" algn="l" rtl="0">
              <a:spcBef>
                <a:spcPts val="1200"/>
              </a:spcBef>
              <a:spcAft>
                <a:spcPts val="1200"/>
              </a:spcAft>
              <a:buNone/>
            </a:pPr>
            <a:endParaRPr/>
          </a:p>
        </p:txBody>
      </p:sp>
      <p:sp>
        <p:nvSpPr>
          <p:cNvPr id="439" name="Google Shape;439;p41"/>
          <p:cNvSpPr txBox="1">
            <a:spLocks noGrp="1"/>
          </p:cNvSpPr>
          <p:nvPr>
            <p:ph type="body" idx="4"/>
          </p:nvPr>
        </p:nvSpPr>
        <p:spPr>
          <a:xfrm>
            <a:off x="165550" y="975550"/>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a:t>Menu 1</a:t>
            </a:r>
            <a:endParaRPr/>
          </a:p>
        </p:txBody>
      </p:sp>
      <p:sp>
        <p:nvSpPr>
          <p:cNvPr id="440" name="Google Shape;440;p41"/>
          <p:cNvSpPr txBox="1">
            <a:spLocks noGrp="1"/>
          </p:cNvSpPr>
          <p:nvPr>
            <p:ph type="body" idx="8"/>
          </p:nvPr>
        </p:nvSpPr>
        <p:spPr>
          <a:xfrm>
            <a:off x="165550" y="4220117"/>
            <a:ext cx="1074900" cy="6996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 b="1">
                <a:solidFill>
                  <a:schemeClr val="dk1"/>
                </a:solidFill>
              </a:rPr>
              <a:t>Menu 5</a:t>
            </a:r>
            <a:endParaRPr b="1">
              <a:solidFill>
                <a:schemeClr val="dk1"/>
              </a:solidFill>
            </a:endParaRPr>
          </a:p>
        </p:txBody>
      </p:sp>
      <p:sp>
        <p:nvSpPr>
          <p:cNvPr id="441" name="Google Shape;441;p41"/>
          <p:cNvSpPr txBox="1">
            <a:spLocks noGrp="1"/>
          </p:cNvSpPr>
          <p:nvPr>
            <p:ph type="title"/>
          </p:nvPr>
        </p:nvSpPr>
        <p:spPr>
          <a:xfrm>
            <a:off x="1752925" y="1051560"/>
            <a:ext cx="4745700" cy="10179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One column with chart or graph</a:t>
            </a:r>
            <a:endParaRPr/>
          </a:p>
          <a:p>
            <a:pPr marL="0" lvl="0" indent="0" algn="l" rtl="0">
              <a:spcBef>
                <a:spcPts val="0"/>
              </a:spcBef>
              <a:spcAft>
                <a:spcPts val="0"/>
              </a:spcAft>
              <a:buNone/>
            </a:pPr>
            <a:endParaRPr/>
          </a:p>
        </p:txBody>
      </p:sp>
      <p:pic>
        <p:nvPicPr>
          <p:cNvPr id="442" name="Google Shape;442;p41" title="Points scored"/>
          <p:cNvPicPr preferRelativeResize="0"/>
          <p:nvPr/>
        </p:nvPicPr>
        <p:blipFill>
          <a:blip r:embed="rId3">
            <a:alphaModFix/>
          </a:blip>
          <a:stretch>
            <a:fillRect/>
          </a:stretch>
        </p:blipFill>
        <p:spPr>
          <a:xfrm>
            <a:off x="1752925" y="5117648"/>
            <a:ext cx="4630068" cy="28628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pic>
        <p:nvPicPr>
          <p:cNvPr id="452" name="Google Shape;452;p43"/>
          <p:cNvPicPr preferRelativeResize="0"/>
          <p:nvPr/>
        </p:nvPicPr>
        <p:blipFill>
          <a:blip r:embed="rId3">
            <a:alphaModFix/>
          </a:blip>
          <a:stretch>
            <a:fillRect/>
          </a:stretch>
        </p:blipFill>
        <p:spPr>
          <a:xfrm>
            <a:off x="3902936" y="1315650"/>
            <a:ext cx="394949" cy="394951"/>
          </a:xfrm>
          <a:prstGeom prst="rect">
            <a:avLst/>
          </a:prstGeom>
          <a:noFill/>
          <a:ln>
            <a:noFill/>
          </a:ln>
        </p:spPr>
      </p:pic>
      <p:pic>
        <p:nvPicPr>
          <p:cNvPr id="453" name="Google Shape;453;p43"/>
          <p:cNvPicPr preferRelativeResize="0"/>
          <p:nvPr/>
        </p:nvPicPr>
        <p:blipFill>
          <a:blip r:embed="rId4">
            <a:alphaModFix/>
          </a:blip>
          <a:stretch>
            <a:fillRect/>
          </a:stretch>
        </p:blipFill>
        <p:spPr>
          <a:xfrm>
            <a:off x="3902936" y="2599502"/>
            <a:ext cx="394949" cy="394951"/>
          </a:xfrm>
          <a:prstGeom prst="rect">
            <a:avLst/>
          </a:prstGeom>
          <a:noFill/>
          <a:ln>
            <a:noFill/>
          </a:ln>
        </p:spPr>
      </p:pic>
      <p:pic>
        <p:nvPicPr>
          <p:cNvPr id="454" name="Google Shape;454;p43"/>
          <p:cNvPicPr preferRelativeResize="0"/>
          <p:nvPr/>
        </p:nvPicPr>
        <p:blipFill>
          <a:blip r:embed="rId5">
            <a:alphaModFix/>
          </a:blip>
          <a:stretch>
            <a:fillRect/>
          </a:stretch>
        </p:blipFill>
        <p:spPr>
          <a:xfrm>
            <a:off x="4548089" y="1315650"/>
            <a:ext cx="394949" cy="394951"/>
          </a:xfrm>
          <a:prstGeom prst="rect">
            <a:avLst/>
          </a:prstGeom>
          <a:noFill/>
          <a:ln>
            <a:noFill/>
          </a:ln>
        </p:spPr>
      </p:pic>
      <p:pic>
        <p:nvPicPr>
          <p:cNvPr id="455" name="Google Shape;455;p43"/>
          <p:cNvPicPr preferRelativeResize="0"/>
          <p:nvPr/>
        </p:nvPicPr>
        <p:blipFill>
          <a:blip r:embed="rId6">
            <a:alphaModFix/>
          </a:blip>
          <a:stretch>
            <a:fillRect/>
          </a:stretch>
        </p:blipFill>
        <p:spPr>
          <a:xfrm>
            <a:off x="5840204" y="6810364"/>
            <a:ext cx="394949" cy="394951"/>
          </a:xfrm>
          <a:prstGeom prst="rect">
            <a:avLst/>
          </a:prstGeom>
          <a:noFill/>
          <a:ln>
            <a:noFill/>
          </a:ln>
        </p:spPr>
      </p:pic>
      <p:pic>
        <p:nvPicPr>
          <p:cNvPr id="456" name="Google Shape;456;p43"/>
          <p:cNvPicPr preferRelativeResize="0"/>
          <p:nvPr/>
        </p:nvPicPr>
        <p:blipFill>
          <a:blip r:embed="rId7">
            <a:alphaModFix/>
          </a:blip>
          <a:stretch>
            <a:fillRect/>
          </a:stretch>
        </p:blipFill>
        <p:spPr>
          <a:xfrm>
            <a:off x="5840204" y="5323163"/>
            <a:ext cx="394949" cy="394951"/>
          </a:xfrm>
          <a:prstGeom prst="rect">
            <a:avLst/>
          </a:prstGeom>
          <a:noFill/>
          <a:ln>
            <a:noFill/>
          </a:ln>
        </p:spPr>
      </p:pic>
      <p:pic>
        <p:nvPicPr>
          <p:cNvPr id="457" name="Google Shape;457;p43"/>
          <p:cNvPicPr preferRelativeResize="0"/>
          <p:nvPr/>
        </p:nvPicPr>
        <p:blipFill>
          <a:blip r:embed="rId8">
            <a:alphaModFix/>
          </a:blip>
          <a:stretch>
            <a:fillRect/>
          </a:stretch>
        </p:blipFill>
        <p:spPr>
          <a:xfrm>
            <a:off x="5840204" y="3883398"/>
            <a:ext cx="394949" cy="394951"/>
          </a:xfrm>
          <a:prstGeom prst="rect">
            <a:avLst/>
          </a:prstGeom>
          <a:noFill/>
          <a:ln>
            <a:noFill/>
          </a:ln>
        </p:spPr>
      </p:pic>
      <p:pic>
        <p:nvPicPr>
          <p:cNvPr id="458" name="Google Shape;458;p43"/>
          <p:cNvPicPr preferRelativeResize="0"/>
          <p:nvPr/>
        </p:nvPicPr>
        <p:blipFill>
          <a:blip r:embed="rId9">
            <a:alphaModFix/>
          </a:blip>
          <a:stretch>
            <a:fillRect/>
          </a:stretch>
        </p:blipFill>
        <p:spPr>
          <a:xfrm>
            <a:off x="5840204" y="2599502"/>
            <a:ext cx="394949" cy="394951"/>
          </a:xfrm>
          <a:prstGeom prst="rect">
            <a:avLst/>
          </a:prstGeom>
          <a:noFill/>
          <a:ln>
            <a:noFill/>
          </a:ln>
        </p:spPr>
      </p:pic>
      <p:pic>
        <p:nvPicPr>
          <p:cNvPr id="459" name="Google Shape;459;p43"/>
          <p:cNvPicPr preferRelativeResize="0"/>
          <p:nvPr/>
        </p:nvPicPr>
        <p:blipFill>
          <a:blip r:embed="rId10">
            <a:alphaModFix/>
          </a:blip>
          <a:stretch>
            <a:fillRect/>
          </a:stretch>
        </p:blipFill>
        <p:spPr>
          <a:xfrm>
            <a:off x="5840204" y="1315650"/>
            <a:ext cx="394949" cy="394951"/>
          </a:xfrm>
          <a:prstGeom prst="rect">
            <a:avLst/>
          </a:prstGeom>
          <a:noFill/>
          <a:ln>
            <a:noFill/>
          </a:ln>
        </p:spPr>
      </p:pic>
      <p:pic>
        <p:nvPicPr>
          <p:cNvPr id="460" name="Google Shape;460;p43"/>
          <p:cNvPicPr preferRelativeResize="0"/>
          <p:nvPr/>
        </p:nvPicPr>
        <p:blipFill>
          <a:blip r:embed="rId11">
            <a:alphaModFix/>
          </a:blip>
          <a:stretch>
            <a:fillRect/>
          </a:stretch>
        </p:blipFill>
        <p:spPr>
          <a:xfrm>
            <a:off x="5193242" y="6810364"/>
            <a:ext cx="394949" cy="394951"/>
          </a:xfrm>
          <a:prstGeom prst="rect">
            <a:avLst/>
          </a:prstGeom>
          <a:noFill/>
          <a:ln>
            <a:noFill/>
          </a:ln>
        </p:spPr>
      </p:pic>
      <p:pic>
        <p:nvPicPr>
          <p:cNvPr id="461" name="Google Shape;461;p43"/>
          <p:cNvPicPr preferRelativeResize="0"/>
          <p:nvPr/>
        </p:nvPicPr>
        <p:blipFill>
          <a:blip r:embed="rId12">
            <a:alphaModFix/>
          </a:blip>
          <a:stretch>
            <a:fillRect/>
          </a:stretch>
        </p:blipFill>
        <p:spPr>
          <a:xfrm>
            <a:off x="1960481" y="6810364"/>
            <a:ext cx="394949" cy="394951"/>
          </a:xfrm>
          <a:prstGeom prst="rect">
            <a:avLst/>
          </a:prstGeom>
          <a:noFill/>
          <a:ln>
            <a:noFill/>
          </a:ln>
        </p:spPr>
      </p:pic>
      <p:pic>
        <p:nvPicPr>
          <p:cNvPr id="462" name="Google Shape;462;p43"/>
          <p:cNvPicPr preferRelativeResize="0"/>
          <p:nvPr/>
        </p:nvPicPr>
        <p:blipFill>
          <a:blip r:embed="rId13">
            <a:alphaModFix/>
          </a:blip>
          <a:stretch>
            <a:fillRect/>
          </a:stretch>
        </p:blipFill>
        <p:spPr>
          <a:xfrm>
            <a:off x="2609613" y="6810364"/>
            <a:ext cx="394949" cy="394951"/>
          </a:xfrm>
          <a:prstGeom prst="rect">
            <a:avLst/>
          </a:prstGeom>
          <a:noFill/>
          <a:ln>
            <a:noFill/>
          </a:ln>
        </p:spPr>
      </p:pic>
      <p:pic>
        <p:nvPicPr>
          <p:cNvPr id="463" name="Google Shape;463;p43"/>
          <p:cNvPicPr preferRelativeResize="0"/>
          <p:nvPr/>
        </p:nvPicPr>
        <p:blipFill>
          <a:blip r:embed="rId14">
            <a:alphaModFix/>
          </a:blip>
          <a:stretch>
            <a:fillRect/>
          </a:stretch>
        </p:blipFill>
        <p:spPr>
          <a:xfrm>
            <a:off x="3257784" y="6810364"/>
            <a:ext cx="394949" cy="394951"/>
          </a:xfrm>
          <a:prstGeom prst="rect">
            <a:avLst/>
          </a:prstGeom>
          <a:noFill/>
          <a:ln>
            <a:noFill/>
          </a:ln>
        </p:spPr>
      </p:pic>
      <p:pic>
        <p:nvPicPr>
          <p:cNvPr id="464" name="Google Shape;464;p43"/>
          <p:cNvPicPr preferRelativeResize="0"/>
          <p:nvPr/>
        </p:nvPicPr>
        <p:blipFill>
          <a:blip r:embed="rId15">
            <a:alphaModFix/>
          </a:blip>
          <a:stretch>
            <a:fillRect/>
          </a:stretch>
        </p:blipFill>
        <p:spPr>
          <a:xfrm>
            <a:off x="3902936" y="6810364"/>
            <a:ext cx="394949" cy="394951"/>
          </a:xfrm>
          <a:prstGeom prst="rect">
            <a:avLst/>
          </a:prstGeom>
          <a:noFill/>
          <a:ln>
            <a:noFill/>
          </a:ln>
        </p:spPr>
      </p:pic>
      <p:pic>
        <p:nvPicPr>
          <p:cNvPr id="465" name="Google Shape;465;p43"/>
          <p:cNvPicPr preferRelativeResize="0"/>
          <p:nvPr/>
        </p:nvPicPr>
        <p:blipFill>
          <a:blip r:embed="rId16">
            <a:alphaModFix/>
          </a:blip>
          <a:stretch>
            <a:fillRect/>
          </a:stretch>
        </p:blipFill>
        <p:spPr>
          <a:xfrm>
            <a:off x="4548089" y="6810364"/>
            <a:ext cx="394949" cy="394951"/>
          </a:xfrm>
          <a:prstGeom prst="rect">
            <a:avLst/>
          </a:prstGeom>
          <a:noFill/>
          <a:ln>
            <a:noFill/>
          </a:ln>
        </p:spPr>
      </p:pic>
      <p:pic>
        <p:nvPicPr>
          <p:cNvPr id="466" name="Google Shape;466;p43"/>
          <p:cNvPicPr preferRelativeResize="0"/>
          <p:nvPr/>
        </p:nvPicPr>
        <p:blipFill>
          <a:blip r:embed="rId17">
            <a:alphaModFix/>
          </a:blip>
          <a:stretch>
            <a:fillRect/>
          </a:stretch>
        </p:blipFill>
        <p:spPr>
          <a:xfrm>
            <a:off x="1311350" y="6810364"/>
            <a:ext cx="394948" cy="394951"/>
          </a:xfrm>
          <a:prstGeom prst="rect">
            <a:avLst/>
          </a:prstGeom>
          <a:noFill/>
          <a:ln>
            <a:noFill/>
          </a:ln>
        </p:spPr>
      </p:pic>
      <p:pic>
        <p:nvPicPr>
          <p:cNvPr id="467" name="Google Shape;467;p43"/>
          <p:cNvPicPr preferRelativeResize="0"/>
          <p:nvPr/>
        </p:nvPicPr>
        <p:blipFill>
          <a:blip r:embed="rId18">
            <a:alphaModFix/>
          </a:blip>
          <a:stretch>
            <a:fillRect/>
          </a:stretch>
        </p:blipFill>
        <p:spPr>
          <a:xfrm>
            <a:off x="622849" y="6810364"/>
            <a:ext cx="394948" cy="394951"/>
          </a:xfrm>
          <a:prstGeom prst="rect">
            <a:avLst/>
          </a:prstGeom>
          <a:noFill/>
          <a:ln>
            <a:noFill/>
          </a:ln>
        </p:spPr>
      </p:pic>
      <p:pic>
        <p:nvPicPr>
          <p:cNvPr id="468" name="Google Shape;468;p43"/>
          <p:cNvPicPr preferRelativeResize="0"/>
          <p:nvPr/>
        </p:nvPicPr>
        <p:blipFill>
          <a:blip r:embed="rId19">
            <a:alphaModFix/>
          </a:blip>
          <a:stretch>
            <a:fillRect/>
          </a:stretch>
        </p:blipFill>
        <p:spPr>
          <a:xfrm>
            <a:off x="622849" y="5323163"/>
            <a:ext cx="394948" cy="394951"/>
          </a:xfrm>
          <a:prstGeom prst="rect">
            <a:avLst/>
          </a:prstGeom>
          <a:noFill/>
          <a:ln>
            <a:noFill/>
          </a:ln>
        </p:spPr>
      </p:pic>
      <p:pic>
        <p:nvPicPr>
          <p:cNvPr id="469" name="Google Shape;469;p43"/>
          <p:cNvPicPr preferRelativeResize="0"/>
          <p:nvPr/>
        </p:nvPicPr>
        <p:blipFill>
          <a:blip r:embed="rId20">
            <a:alphaModFix/>
          </a:blip>
          <a:stretch>
            <a:fillRect/>
          </a:stretch>
        </p:blipFill>
        <p:spPr>
          <a:xfrm>
            <a:off x="622849" y="3883398"/>
            <a:ext cx="394948" cy="394951"/>
          </a:xfrm>
          <a:prstGeom prst="rect">
            <a:avLst/>
          </a:prstGeom>
          <a:noFill/>
          <a:ln>
            <a:noFill/>
          </a:ln>
        </p:spPr>
      </p:pic>
      <p:pic>
        <p:nvPicPr>
          <p:cNvPr id="470" name="Google Shape;470;p43"/>
          <p:cNvPicPr preferRelativeResize="0"/>
          <p:nvPr/>
        </p:nvPicPr>
        <p:blipFill>
          <a:blip r:embed="rId21">
            <a:alphaModFix/>
          </a:blip>
          <a:stretch>
            <a:fillRect/>
          </a:stretch>
        </p:blipFill>
        <p:spPr>
          <a:xfrm>
            <a:off x="622849" y="2599502"/>
            <a:ext cx="394948" cy="394951"/>
          </a:xfrm>
          <a:prstGeom prst="rect">
            <a:avLst/>
          </a:prstGeom>
          <a:noFill/>
          <a:ln>
            <a:noFill/>
          </a:ln>
        </p:spPr>
      </p:pic>
      <p:pic>
        <p:nvPicPr>
          <p:cNvPr id="471" name="Google Shape;471;p43"/>
          <p:cNvPicPr preferRelativeResize="0"/>
          <p:nvPr/>
        </p:nvPicPr>
        <p:blipFill>
          <a:blip r:embed="rId22">
            <a:alphaModFix/>
          </a:blip>
          <a:stretch>
            <a:fillRect/>
          </a:stretch>
        </p:blipFill>
        <p:spPr>
          <a:xfrm>
            <a:off x="622849" y="1315650"/>
            <a:ext cx="394948" cy="394951"/>
          </a:xfrm>
          <a:prstGeom prst="rect">
            <a:avLst/>
          </a:prstGeom>
          <a:noFill/>
          <a:ln>
            <a:noFill/>
          </a:ln>
        </p:spPr>
      </p:pic>
      <p:pic>
        <p:nvPicPr>
          <p:cNvPr id="472" name="Google Shape;472;p43"/>
          <p:cNvPicPr preferRelativeResize="0"/>
          <p:nvPr/>
        </p:nvPicPr>
        <p:blipFill>
          <a:blip r:embed="rId23">
            <a:alphaModFix/>
          </a:blip>
          <a:stretch>
            <a:fillRect/>
          </a:stretch>
        </p:blipFill>
        <p:spPr>
          <a:xfrm>
            <a:off x="1311350" y="5323163"/>
            <a:ext cx="394948" cy="394951"/>
          </a:xfrm>
          <a:prstGeom prst="rect">
            <a:avLst/>
          </a:prstGeom>
          <a:noFill/>
          <a:ln>
            <a:noFill/>
          </a:ln>
        </p:spPr>
      </p:pic>
      <p:pic>
        <p:nvPicPr>
          <p:cNvPr id="473" name="Google Shape;473;p43"/>
          <p:cNvPicPr preferRelativeResize="0"/>
          <p:nvPr/>
        </p:nvPicPr>
        <p:blipFill>
          <a:blip r:embed="rId24">
            <a:alphaModFix/>
          </a:blip>
          <a:stretch>
            <a:fillRect/>
          </a:stretch>
        </p:blipFill>
        <p:spPr>
          <a:xfrm>
            <a:off x="1960481" y="5323163"/>
            <a:ext cx="394949" cy="394951"/>
          </a:xfrm>
          <a:prstGeom prst="rect">
            <a:avLst/>
          </a:prstGeom>
          <a:noFill/>
          <a:ln>
            <a:noFill/>
          </a:ln>
        </p:spPr>
      </p:pic>
      <p:pic>
        <p:nvPicPr>
          <p:cNvPr id="474" name="Google Shape;474;p43"/>
          <p:cNvPicPr preferRelativeResize="0"/>
          <p:nvPr/>
        </p:nvPicPr>
        <p:blipFill>
          <a:blip r:embed="rId25">
            <a:alphaModFix/>
          </a:blip>
          <a:stretch>
            <a:fillRect/>
          </a:stretch>
        </p:blipFill>
        <p:spPr>
          <a:xfrm>
            <a:off x="2609613" y="5323163"/>
            <a:ext cx="394949" cy="394951"/>
          </a:xfrm>
          <a:prstGeom prst="rect">
            <a:avLst/>
          </a:prstGeom>
          <a:noFill/>
          <a:ln>
            <a:noFill/>
          </a:ln>
        </p:spPr>
      </p:pic>
      <p:pic>
        <p:nvPicPr>
          <p:cNvPr id="475" name="Google Shape;475;p43"/>
          <p:cNvPicPr preferRelativeResize="0"/>
          <p:nvPr/>
        </p:nvPicPr>
        <p:blipFill>
          <a:blip r:embed="rId26">
            <a:alphaModFix/>
          </a:blip>
          <a:stretch>
            <a:fillRect/>
          </a:stretch>
        </p:blipFill>
        <p:spPr>
          <a:xfrm>
            <a:off x="3257784" y="5323163"/>
            <a:ext cx="394949" cy="394951"/>
          </a:xfrm>
          <a:prstGeom prst="rect">
            <a:avLst/>
          </a:prstGeom>
          <a:noFill/>
          <a:ln>
            <a:noFill/>
          </a:ln>
        </p:spPr>
      </p:pic>
      <p:pic>
        <p:nvPicPr>
          <p:cNvPr id="476" name="Google Shape;476;p43"/>
          <p:cNvPicPr preferRelativeResize="0"/>
          <p:nvPr/>
        </p:nvPicPr>
        <p:blipFill>
          <a:blip r:embed="rId27">
            <a:alphaModFix/>
          </a:blip>
          <a:stretch>
            <a:fillRect/>
          </a:stretch>
        </p:blipFill>
        <p:spPr>
          <a:xfrm>
            <a:off x="3902936" y="5323163"/>
            <a:ext cx="394949" cy="394951"/>
          </a:xfrm>
          <a:prstGeom prst="rect">
            <a:avLst/>
          </a:prstGeom>
          <a:noFill/>
          <a:ln>
            <a:noFill/>
          </a:ln>
        </p:spPr>
      </p:pic>
      <p:pic>
        <p:nvPicPr>
          <p:cNvPr id="477" name="Google Shape;477;p43"/>
          <p:cNvPicPr preferRelativeResize="0"/>
          <p:nvPr/>
        </p:nvPicPr>
        <p:blipFill>
          <a:blip r:embed="rId28">
            <a:alphaModFix/>
          </a:blip>
          <a:stretch>
            <a:fillRect/>
          </a:stretch>
        </p:blipFill>
        <p:spPr>
          <a:xfrm>
            <a:off x="4548089" y="5323163"/>
            <a:ext cx="394949" cy="394951"/>
          </a:xfrm>
          <a:prstGeom prst="rect">
            <a:avLst/>
          </a:prstGeom>
          <a:noFill/>
          <a:ln>
            <a:noFill/>
          </a:ln>
        </p:spPr>
      </p:pic>
      <p:pic>
        <p:nvPicPr>
          <p:cNvPr id="478" name="Google Shape;478;p43"/>
          <p:cNvPicPr preferRelativeResize="0"/>
          <p:nvPr/>
        </p:nvPicPr>
        <p:blipFill>
          <a:blip r:embed="rId29">
            <a:alphaModFix/>
          </a:blip>
          <a:stretch>
            <a:fillRect/>
          </a:stretch>
        </p:blipFill>
        <p:spPr>
          <a:xfrm>
            <a:off x="5193242" y="5323163"/>
            <a:ext cx="394949" cy="394951"/>
          </a:xfrm>
          <a:prstGeom prst="rect">
            <a:avLst/>
          </a:prstGeom>
          <a:noFill/>
          <a:ln>
            <a:noFill/>
          </a:ln>
        </p:spPr>
      </p:pic>
      <p:pic>
        <p:nvPicPr>
          <p:cNvPr id="479" name="Google Shape;479;p43"/>
          <p:cNvPicPr preferRelativeResize="0"/>
          <p:nvPr/>
        </p:nvPicPr>
        <p:blipFill>
          <a:blip r:embed="rId30">
            <a:alphaModFix/>
          </a:blip>
          <a:stretch>
            <a:fillRect/>
          </a:stretch>
        </p:blipFill>
        <p:spPr>
          <a:xfrm>
            <a:off x="1311350" y="3883398"/>
            <a:ext cx="394948" cy="394951"/>
          </a:xfrm>
          <a:prstGeom prst="rect">
            <a:avLst/>
          </a:prstGeom>
          <a:noFill/>
          <a:ln>
            <a:noFill/>
          </a:ln>
        </p:spPr>
      </p:pic>
      <p:pic>
        <p:nvPicPr>
          <p:cNvPr id="480" name="Google Shape;480;p43"/>
          <p:cNvPicPr preferRelativeResize="0"/>
          <p:nvPr/>
        </p:nvPicPr>
        <p:blipFill>
          <a:blip r:embed="rId31">
            <a:alphaModFix/>
          </a:blip>
          <a:stretch>
            <a:fillRect/>
          </a:stretch>
        </p:blipFill>
        <p:spPr>
          <a:xfrm>
            <a:off x="1960481" y="3883398"/>
            <a:ext cx="394949" cy="394951"/>
          </a:xfrm>
          <a:prstGeom prst="rect">
            <a:avLst/>
          </a:prstGeom>
          <a:noFill/>
          <a:ln>
            <a:noFill/>
          </a:ln>
        </p:spPr>
      </p:pic>
      <p:pic>
        <p:nvPicPr>
          <p:cNvPr id="481" name="Google Shape;481;p43"/>
          <p:cNvPicPr preferRelativeResize="0"/>
          <p:nvPr/>
        </p:nvPicPr>
        <p:blipFill>
          <a:blip r:embed="rId32">
            <a:alphaModFix/>
          </a:blip>
          <a:stretch>
            <a:fillRect/>
          </a:stretch>
        </p:blipFill>
        <p:spPr>
          <a:xfrm>
            <a:off x="2609613" y="3883398"/>
            <a:ext cx="394949" cy="394951"/>
          </a:xfrm>
          <a:prstGeom prst="rect">
            <a:avLst/>
          </a:prstGeom>
          <a:noFill/>
          <a:ln>
            <a:noFill/>
          </a:ln>
        </p:spPr>
      </p:pic>
      <p:pic>
        <p:nvPicPr>
          <p:cNvPr id="482" name="Google Shape;482;p43"/>
          <p:cNvPicPr preferRelativeResize="0"/>
          <p:nvPr/>
        </p:nvPicPr>
        <p:blipFill>
          <a:blip r:embed="rId33">
            <a:alphaModFix/>
          </a:blip>
          <a:stretch>
            <a:fillRect/>
          </a:stretch>
        </p:blipFill>
        <p:spPr>
          <a:xfrm>
            <a:off x="3257784" y="3883398"/>
            <a:ext cx="394949" cy="394951"/>
          </a:xfrm>
          <a:prstGeom prst="rect">
            <a:avLst/>
          </a:prstGeom>
          <a:noFill/>
          <a:ln>
            <a:noFill/>
          </a:ln>
        </p:spPr>
      </p:pic>
      <p:pic>
        <p:nvPicPr>
          <p:cNvPr id="483" name="Google Shape;483;p43"/>
          <p:cNvPicPr preferRelativeResize="0"/>
          <p:nvPr/>
        </p:nvPicPr>
        <p:blipFill>
          <a:blip r:embed="rId34">
            <a:alphaModFix/>
          </a:blip>
          <a:stretch>
            <a:fillRect/>
          </a:stretch>
        </p:blipFill>
        <p:spPr>
          <a:xfrm>
            <a:off x="3902936" y="3883398"/>
            <a:ext cx="394949" cy="394951"/>
          </a:xfrm>
          <a:prstGeom prst="rect">
            <a:avLst/>
          </a:prstGeom>
          <a:noFill/>
          <a:ln>
            <a:noFill/>
          </a:ln>
        </p:spPr>
      </p:pic>
      <p:pic>
        <p:nvPicPr>
          <p:cNvPr id="484" name="Google Shape;484;p43"/>
          <p:cNvPicPr preferRelativeResize="0"/>
          <p:nvPr/>
        </p:nvPicPr>
        <p:blipFill>
          <a:blip r:embed="rId35">
            <a:alphaModFix/>
          </a:blip>
          <a:stretch>
            <a:fillRect/>
          </a:stretch>
        </p:blipFill>
        <p:spPr>
          <a:xfrm>
            <a:off x="5193242" y="3883398"/>
            <a:ext cx="394949" cy="394951"/>
          </a:xfrm>
          <a:prstGeom prst="rect">
            <a:avLst/>
          </a:prstGeom>
          <a:noFill/>
          <a:ln>
            <a:noFill/>
          </a:ln>
        </p:spPr>
      </p:pic>
      <p:pic>
        <p:nvPicPr>
          <p:cNvPr id="485" name="Google Shape;485;p43"/>
          <p:cNvPicPr preferRelativeResize="0"/>
          <p:nvPr/>
        </p:nvPicPr>
        <p:blipFill>
          <a:blip r:embed="rId36">
            <a:alphaModFix/>
          </a:blip>
          <a:stretch>
            <a:fillRect/>
          </a:stretch>
        </p:blipFill>
        <p:spPr>
          <a:xfrm>
            <a:off x="4548089" y="3883398"/>
            <a:ext cx="394949" cy="394951"/>
          </a:xfrm>
          <a:prstGeom prst="rect">
            <a:avLst/>
          </a:prstGeom>
          <a:noFill/>
          <a:ln>
            <a:noFill/>
          </a:ln>
        </p:spPr>
      </p:pic>
      <p:pic>
        <p:nvPicPr>
          <p:cNvPr id="486" name="Google Shape;486;p43"/>
          <p:cNvPicPr preferRelativeResize="0"/>
          <p:nvPr/>
        </p:nvPicPr>
        <p:blipFill>
          <a:blip r:embed="rId37">
            <a:alphaModFix/>
          </a:blip>
          <a:stretch>
            <a:fillRect/>
          </a:stretch>
        </p:blipFill>
        <p:spPr>
          <a:xfrm>
            <a:off x="3257784" y="2599502"/>
            <a:ext cx="394949" cy="394951"/>
          </a:xfrm>
          <a:prstGeom prst="rect">
            <a:avLst/>
          </a:prstGeom>
          <a:noFill/>
          <a:ln>
            <a:noFill/>
          </a:ln>
        </p:spPr>
      </p:pic>
      <p:pic>
        <p:nvPicPr>
          <p:cNvPr id="487" name="Google Shape;487;p43"/>
          <p:cNvPicPr preferRelativeResize="0"/>
          <p:nvPr/>
        </p:nvPicPr>
        <p:blipFill>
          <a:blip r:embed="rId38">
            <a:alphaModFix/>
          </a:blip>
          <a:stretch>
            <a:fillRect/>
          </a:stretch>
        </p:blipFill>
        <p:spPr>
          <a:xfrm>
            <a:off x="2609613" y="2599502"/>
            <a:ext cx="394949" cy="394951"/>
          </a:xfrm>
          <a:prstGeom prst="rect">
            <a:avLst/>
          </a:prstGeom>
          <a:noFill/>
          <a:ln>
            <a:noFill/>
          </a:ln>
        </p:spPr>
      </p:pic>
      <p:pic>
        <p:nvPicPr>
          <p:cNvPr id="488" name="Google Shape;488;p43"/>
          <p:cNvPicPr preferRelativeResize="0"/>
          <p:nvPr/>
        </p:nvPicPr>
        <p:blipFill>
          <a:blip r:embed="rId39">
            <a:alphaModFix/>
          </a:blip>
          <a:stretch>
            <a:fillRect/>
          </a:stretch>
        </p:blipFill>
        <p:spPr>
          <a:xfrm>
            <a:off x="1960481" y="2599502"/>
            <a:ext cx="394949" cy="394951"/>
          </a:xfrm>
          <a:prstGeom prst="rect">
            <a:avLst/>
          </a:prstGeom>
          <a:noFill/>
          <a:ln>
            <a:noFill/>
          </a:ln>
        </p:spPr>
      </p:pic>
      <p:pic>
        <p:nvPicPr>
          <p:cNvPr id="489" name="Google Shape;489;p43"/>
          <p:cNvPicPr preferRelativeResize="0"/>
          <p:nvPr/>
        </p:nvPicPr>
        <p:blipFill>
          <a:blip r:embed="rId40">
            <a:alphaModFix/>
          </a:blip>
          <a:stretch>
            <a:fillRect/>
          </a:stretch>
        </p:blipFill>
        <p:spPr>
          <a:xfrm>
            <a:off x="1311350" y="2599502"/>
            <a:ext cx="394948" cy="394951"/>
          </a:xfrm>
          <a:prstGeom prst="rect">
            <a:avLst/>
          </a:prstGeom>
          <a:noFill/>
          <a:ln>
            <a:noFill/>
          </a:ln>
        </p:spPr>
      </p:pic>
      <p:pic>
        <p:nvPicPr>
          <p:cNvPr id="490" name="Google Shape;490;p43"/>
          <p:cNvPicPr preferRelativeResize="0"/>
          <p:nvPr/>
        </p:nvPicPr>
        <p:blipFill>
          <a:blip r:embed="rId41">
            <a:alphaModFix/>
          </a:blip>
          <a:stretch>
            <a:fillRect/>
          </a:stretch>
        </p:blipFill>
        <p:spPr>
          <a:xfrm>
            <a:off x="5193242" y="2599502"/>
            <a:ext cx="394949" cy="394951"/>
          </a:xfrm>
          <a:prstGeom prst="rect">
            <a:avLst/>
          </a:prstGeom>
          <a:noFill/>
          <a:ln>
            <a:noFill/>
          </a:ln>
        </p:spPr>
      </p:pic>
      <p:pic>
        <p:nvPicPr>
          <p:cNvPr id="491" name="Google Shape;491;p43"/>
          <p:cNvPicPr preferRelativeResize="0"/>
          <p:nvPr/>
        </p:nvPicPr>
        <p:blipFill>
          <a:blip r:embed="rId42">
            <a:alphaModFix/>
          </a:blip>
          <a:stretch>
            <a:fillRect/>
          </a:stretch>
        </p:blipFill>
        <p:spPr>
          <a:xfrm>
            <a:off x="4548089" y="2599502"/>
            <a:ext cx="394949" cy="394951"/>
          </a:xfrm>
          <a:prstGeom prst="rect">
            <a:avLst/>
          </a:prstGeom>
          <a:noFill/>
          <a:ln>
            <a:noFill/>
          </a:ln>
        </p:spPr>
      </p:pic>
      <p:pic>
        <p:nvPicPr>
          <p:cNvPr id="492" name="Google Shape;492;p43"/>
          <p:cNvPicPr preferRelativeResize="0"/>
          <p:nvPr/>
        </p:nvPicPr>
        <p:blipFill>
          <a:blip r:embed="rId43">
            <a:alphaModFix/>
          </a:blip>
          <a:stretch>
            <a:fillRect/>
          </a:stretch>
        </p:blipFill>
        <p:spPr>
          <a:xfrm>
            <a:off x="5193242" y="1315650"/>
            <a:ext cx="394949" cy="394951"/>
          </a:xfrm>
          <a:prstGeom prst="rect">
            <a:avLst/>
          </a:prstGeom>
          <a:noFill/>
          <a:ln>
            <a:noFill/>
          </a:ln>
        </p:spPr>
      </p:pic>
      <p:pic>
        <p:nvPicPr>
          <p:cNvPr id="493" name="Google Shape;493;p43"/>
          <p:cNvPicPr preferRelativeResize="0"/>
          <p:nvPr/>
        </p:nvPicPr>
        <p:blipFill>
          <a:blip r:embed="rId44">
            <a:alphaModFix/>
          </a:blip>
          <a:stretch>
            <a:fillRect/>
          </a:stretch>
        </p:blipFill>
        <p:spPr>
          <a:xfrm>
            <a:off x="3257784" y="1315650"/>
            <a:ext cx="394949" cy="394951"/>
          </a:xfrm>
          <a:prstGeom prst="rect">
            <a:avLst/>
          </a:prstGeom>
          <a:noFill/>
          <a:ln>
            <a:noFill/>
          </a:ln>
        </p:spPr>
      </p:pic>
      <p:pic>
        <p:nvPicPr>
          <p:cNvPr id="494" name="Google Shape;494;p43"/>
          <p:cNvPicPr preferRelativeResize="0"/>
          <p:nvPr/>
        </p:nvPicPr>
        <p:blipFill>
          <a:blip r:embed="rId45">
            <a:alphaModFix/>
          </a:blip>
          <a:stretch>
            <a:fillRect/>
          </a:stretch>
        </p:blipFill>
        <p:spPr>
          <a:xfrm>
            <a:off x="2609613" y="1315650"/>
            <a:ext cx="394949" cy="394951"/>
          </a:xfrm>
          <a:prstGeom prst="rect">
            <a:avLst/>
          </a:prstGeom>
          <a:noFill/>
          <a:ln>
            <a:noFill/>
          </a:ln>
        </p:spPr>
      </p:pic>
      <p:pic>
        <p:nvPicPr>
          <p:cNvPr id="495" name="Google Shape;495;p43"/>
          <p:cNvPicPr preferRelativeResize="0"/>
          <p:nvPr/>
        </p:nvPicPr>
        <p:blipFill>
          <a:blip r:embed="rId46">
            <a:alphaModFix/>
          </a:blip>
          <a:stretch>
            <a:fillRect/>
          </a:stretch>
        </p:blipFill>
        <p:spPr>
          <a:xfrm>
            <a:off x="1960481" y="1315650"/>
            <a:ext cx="394949" cy="394951"/>
          </a:xfrm>
          <a:prstGeom prst="rect">
            <a:avLst/>
          </a:prstGeom>
          <a:noFill/>
          <a:ln>
            <a:noFill/>
          </a:ln>
        </p:spPr>
      </p:pic>
      <p:pic>
        <p:nvPicPr>
          <p:cNvPr id="496" name="Google Shape;496;p43"/>
          <p:cNvPicPr preferRelativeResize="0"/>
          <p:nvPr/>
        </p:nvPicPr>
        <p:blipFill>
          <a:blip r:embed="rId47">
            <a:alphaModFix/>
          </a:blip>
          <a:stretch>
            <a:fillRect/>
          </a:stretch>
        </p:blipFill>
        <p:spPr>
          <a:xfrm>
            <a:off x="1311350" y="1315650"/>
            <a:ext cx="394948" cy="394951"/>
          </a:xfrm>
          <a:prstGeom prst="rect">
            <a:avLst/>
          </a:prstGeom>
          <a:noFill/>
          <a:ln>
            <a:noFill/>
          </a:ln>
        </p:spPr>
      </p:pic>
      <p:sp>
        <p:nvSpPr>
          <p:cNvPr id="497" name="Google Shape;497;p43"/>
          <p:cNvSpPr txBox="1"/>
          <p:nvPr/>
        </p:nvSpPr>
        <p:spPr>
          <a:xfrm>
            <a:off x="-23644" y="0"/>
            <a:ext cx="2324400" cy="831300"/>
          </a:xfrm>
          <a:prstGeom prst="rect">
            <a:avLst/>
          </a:prstGeom>
          <a:solidFill>
            <a:schemeClr val="accent4"/>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Roboto"/>
                <a:ea typeface="Roboto"/>
                <a:cs typeface="Roboto"/>
                <a:sym typeface="Roboto"/>
              </a:rPr>
              <a:t>To use icons, copy and paste them to slide of choice</a:t>
            </a:r>
            <a:endParaRPr>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9"/>
          <p:cNvSpPr txBox="1">
            <a:spLocks noGrp="1"/>
          </p:cNvSpPr>
          <p:nvPr>
            <p:ph type="ctrTitle"/>
          </p:nvPr>
        </p:nvSpPr>
        <p:spPr>
          <a:xfrm>
            <a:off x="233774" y="2010100"/>
            <a:ext cx="5331900" cy="36492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Cover option 2</a:t>
            </a:r>
            <a:endParaRPr/>
          </a:p>
        </p:txBody>
      </p:sp>
      <p:sp>
        <p:nvSpPr>
          <p:cNvPr id="162" name="Google Shape;162;p19"/>
          <p:cNvSpPr txBox="1">
            <a:spLocks noGrp="1"/>
          </p:cNvSpPr>
          <p:nvPr>
            <p:ph type="subTitle" idx="1"/>
          </p:nvPr>
        </p:nvSpPr>
        <p:spPr>
          <a:xfrm>
            <a:off x="233775" y="5724844"/>
            <a:ext cx="6390600" cy="1409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Subhead here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01"/>
        <p:cNvGrpSpPr/>
        <p:nvPr/>
      </p:nvGrpSpPr>
      <p:grpSpPr>
        <a:xfrm>
          <a:off x="0" y="0"/>
          <a:ext cx="0" cy="0"/>
          <a:chOff x="0" y="0"/>
          <a:chExt cx="0" cy="0"/>
        </a:xfrm>
      </p:grpSpPr>
      <p:pic>
        <p:nvPicPr>
          <p:cNvPr id="502" name="Google Shape;502;p44"/>
          <p:cNvPicPr preferRelativeResize="0"/>
          <p:nvPr/>
        </p:nvPicPr>
        <p:blipFill rotWithShape="1">
          <a:blip r:embed="rId3">
            <a:alphaModFix/>
          </a:blip>
          <a:srcRect/>
          <a:stretch/>
        </p:blipFill>
        <p:spPr>
          <a:xfrm>
            <a:off x="3902936" y="1315650"/>
            <a:ext cx="394949" cy="394951"/>
          </a:xfrm>
          <a:prstGeom prst="rect">
            <a:avLst/>
          </a:prstGeom>
          <a:noFill/>
          <a:ln>
            <a:noFill/>
          </a:ln>
        </p:spPr>
      </p:pic>
      <p:pic>
        <p:nvPicPr>
          <p:cNvPr id="503" name="Google Shape;503;p44"/>
          <p:cNvPicPr preferRelativeResize="0"/>
          <p:nvPr/>
        </p:nvPicPr>
        <p:blipFill rotWithShape="1">
          <a:blip r:embed="rId4">
            <a:alphaModFix/>
          </a:blip>
          <a:srcRect/>
          <a:stretch/>
        </p:blipFill>
        <p:spPr>
          <a:xfrm>
            <a:off x="3902936" y="2599502"/>
            <a:ext cx="394949" cy="394951"/>
          </a:xfrm>
          <a:prstGeom prst="rect">
            <a:avLst/>
          </a:prstGeom>
          <a:noFill/>
          <a:ln>
            <a:noFill/>
          </a:ln>
        </p:spPr>
      </p:pic>
      <p:pic>
        <p:nvPicPr>
          <p:cNvPr id="504" name="Google Shape;504;p44"/>
          <p:cNvPicPr preferRelativeResize="0"/>
          <p:nvPr/>
        </p:nvPicPr>
        <p:blipFill rotWithShape="1">
          <a:blip r:embed="rId5">
            <a:alphaModFix/>
          </a:blip>
          <a:srcRect/>
          <a:stretch/>
        </p:blipFill>
        <p:spPr>
          <a:xfrm>
            <a:off x="4548089" y="1315650"/>
            <a:ext cx="394949" cy="394951"/>
          </a:xfrm>
          <a:prstGeom prst="rect">
            <a:avLst/>
          </a:prstGeom>
          <a:noFill/>
          <a:ln>
            <a:noFill/>
          </a:ln>
        </p:spPr>
      </p:pic>
      <p:pic>
        <p:nvPicPr>
          <p:cNvPr id="505" name="Google Shape;505;p44"/>
          <p:cNvPicPr preferRelativeResize="0"/>
          <p:nvPr/>
        </p:nvPicPr>
        <p:blipFill rotWithShape="1">
          <a:blip r:embed="rId6">
            <a:alphaModFix/>
          </a:blip>
          <a:srcRect/>
          <a:stretch/>
        </p:blipFill>
        <p:spPr>
          <a:xfrm>
            <a:off x="5840204" y="6810364"/>
            <a:ext cx="394949" cy="394951"/>
          </a:xfrm>
          <a:prstGeom prst="rect">
            <a:avLst/>
          </a:prstGeom>
          <a:noFill/>
          <a:ln>
            <a:noFill/>
          </a:ln>
        </p:spPr>
      </p:pic>
      <p:pic>
        <p:nvPicPr>
          <p:cNvPr id="506" name="Google Shape;506;p44"/>
          <p:cNvPicPr preferRelativeResize="0"/>
          <p:nvPr/>
        </p:nvPicPr>
        <p:blipFill rotWithShape="1">
          <a:blip r:embed="rId7">
            <a:alphaModFix/>
          </a:blip>
          <a:srcRect/>
          <a:stretch/>
        </p:blipFill>
        <p:spPr>
          <a:xfrm>
            <a:off x="5840204" y="5323163"/>
            <a:ext cx="394949" cy="394951"/>
          </a:xfrm>
          <a:prstGeom prst="rect">
            <a:avLst/>
          </a:prstGeom>
          <a:noFill/>
          <a:ln>
            <a:noFill/>
          </a:ln>
        </p:spPr>
      </p:pic>
      <p:pic>
        <p:nvPicPr>
          <p:cNvPr id="507" name="Google Shape;507;p44"/>
          <p:cNvPicPr preferRelativeResize="0"/>
          <p:nvPr/>
        </p:nvPicPr>
        <p:blipFill rotWithShape="1">
          <a:blip r:embed="rId8">
            <a:alphaModFix/>
          </a:blip>
          <a:srcRect/>
          <a:stretch/>
        </p:blipFill>
        <p:spPr>
          <a:xfrm>
            <a:off x="5840204" y="3883398"/>
            <a:ext cx="394949" cy="394951"/>
          </a:xfrm>
          <a:prstGeom prst="rect">
            <a:avLst/>
          </a:prstGeom>
          <a:noFill/>
          <a:ln>
            <a:noFill/>
          </a:ln>
        </p:spPr>
      </p:pic>
      <p:pic>
        <p:nvPicPr>
          <p:cNvPr id="508" name="Google Shape;508;p44"/>
          <p:cNvPicPr preferRelativeResize="0"/>
          <p:nvPr/>
        </p:nvPicPr>
        <p:blipFill rotWithShape="1">
          <a:blip r:embed="rId9">
            <a:alphaModFix/>
          </a:blip>
          <a:srcRect/>
          <a:stretch/>
        </p:blipFill>
        <p:spPr>
          <a:xfrm>
            <a:off x="5840204" y="2599502"/>
            <a:ext cx="394949" cy="394951"/>
          </a:xfrm>
          <a:prstGeom prst="rect">
            <a:avLst/>
          </a:prstGeom>
          <a:noFill/>
          <a:ln>
            <a:noFill/>
          </a:ln>
        </p:spPr>
      </p:pic>
      <p:pic>
        <p:nvPicPr>
          <p:cNvPr id="509" name="Google Shape;509;p44"/>
          <p:cNvPicPr preferRelativeResize="0"/>
          <p:nvPr/>
        </p:nvPicPr>
        <p:blipFill rotWithShape="1">
          <a:blip r:embed="rId10">
            <a:alphaModFix/>
          </a:blip>
          <a:srcRect/>
          <a:stretch/>
        </p:blipFill>
        <p:spPr>
          <a:xfrm>
            <a:off x="5840204" y="1315650"/>
            <a:ext cx="394949" cy="394951"/>
          </a:xfrm>
          <a:prstGeom prst="rect">
            <a:avLst/>
          </a:prstGeom>
          <a:noFill/>
          <a:ln>
            <a:noFill/>
          </a:ln>
        </p:spPr>
      </p:pic>
      <p:pic>
        <p:nvPicPr>
          <p:cNvPr id="510" name="Google Shape;510;p44"/>
          <p:cNvPicPr preferRelativeResize="0"/>
          <p:nvPr/>
        </p:nvPicPr>
        <p:blipFill rotWithShape="1">
          <a:blip r:embed="rId11">
            <a:alphaModFix/>
          </a:blip>
          <a:srcRect/>
          <a:stretch/>
        </p:blipFill>
        <p:spPr>
          <a:xfrm>
            <a:off x="5193242" y="6810364"/>
            <a:ext cx="394949" cy="394951"/>
          </a:xfrm>
          <a:prstGeom prst="rect">
            <a:avLst/>
          </a:prstGeom>
          <a:noFill/>
          <a:ln>
            <a:noFill/>
          </a:ln>
        </p:spPr>
      </p:pic>
      <p:pic>
        <p:nvPicPr>
          <p:cNvPr id="511" name="Google Shape;511;p44"/>
          <p:cNvPicPr preferRelativeResize="0"/>
          <p:nvPr/>
        </p:nvPicPr>
        <p:blipFill rotWithShape="1">
          <a:blip r:embed="rId12">
            <a:alphaModFix/>
          </a:blip>
          <a:srcRect/>
          <a:stretch/>
        </p:blipFill>
        <p:spPr>
          <a:xfrm>
            <a:off x="1960481" y="6810364"/>
            <a:ext cx="394949" cy="394951"/>
          </a:xfrm>
          <a:prstGeom prst="rect">
            <a:avLst/>
          </a:prstGeom>
          <a:noFill/>
          <a:ln>
            <a:noFill/>
          </a:ln>
        </p:spPr>
      </p:pic>
      <p:pic>
        <p:nvPicPr>
          <p:cNvPr id="512" name="Google Shape;512;p44"/>
          <p:cNvPicPr preferRelativeResize="0"/>
          <p:nvPr/>
        </p:nvPicPr>
        <p:blipFill rotWithShape="1">
          <a:blip r:embed="rId13">
            <a:alphaModFix/>
          </a:blip>
          <a:srcRect/>
          <a:stretch/>
        </p:blipFill>
        <p:spPr>
          <a:xfrm>
            <a:off x="2609613" y="6810364"/>
            <a:ext cx="394949" cy="394951"/>
          </a:xfrm>
          <a:prstGeom prst="rect">
            <a:avLst/>
          </a:prstGeom>
          <a:noFill/>
          <a:ln>
            <a:noFill/>
          </a:ln>
        </p:spPr>
      </p:pic>
      <p:pic>
        <p:nvPicPr>
          <p:cNvPr id="513" name="Google Shape;513;p44"/>
          <p:cNvPicPr preferRelativeResize="0"/>
          <p:nvPr/>
        </p:nvPicPr>
        <p:blipFill rotWithShape="1">
          <a:blip r:embed="rId14">
            <a:alphaModFix/>
          </a:blip>
          <a:srcRect/>
          <a:stretch/>
        </p:blipFill>
        <p:spPr>
          <a:xfrm>
            <a:off x="3257784" y="6810364"/>
            <a:ext cx="394949" cy="394951"/>
          </a:xfrm>
          <a:prstGeom prst="rect">
            <a:avLst/>
          </a:prstGeom>
          <a:noFill/>
          <a:ln>
            <a:noFill/>
          </a:ln>
        </p:spPr>
      </p:pic>
      <p:pic>
        <p:nvPicPr>
          <p:cNvPr id="514" name="Google Shape;514;p44"/>
          <p:cNvPicPr preferRelativeResize="0"/>
          <p:nvPr/>
        </p:nvPicPr>
        <p:blipFill rotWithShape="1">
          <a:blip r:embed="rId15">
            <a:alphaModFix/>
          </a:blip>
          <a:srcRect/>
          <a:stretch/>
        </p:blipFill>
        <p:spPr>
          <a:xfrm>
            <a:off x="3902936" y="6810364"/>
            <a:ext cx="394949" cy="394951"/>
          </a:xfrm>
          <a:prstGeom prst="rect">
            <a:avLst/>
          </a:prstGeom>
          <a:noFill/>
          <a:ln>
            <a:noFill/>
          </a:ln>
        </p:spPr>
      </p:pic>
      <p:pic>
        <p:nvPicPr>
          <p:cNvPr id="515" name="Google Shape;515;p44"/>
          <p:cNvPicPr preferRelativeResize="0"/>
          <p:nvPr/>
        </p:nvPicPr>
        <p:blipFill rotWithShape="1">
          <a:blip r:embed="rId16">
            <a:alphaModFix/>
          </a:blip>
          <a:srcRect/>
          <a:stretch/>
        </p:blipFill>
        <p:spPr>
          <a:xfrm>
            <a:off x="4548089" y="6810364"/>
            <a:ext cx="394949" cy="394951"/>
          </a:xfrm>
          <a:prstGeom prst="rect">
            <a:avLst/>
          </a:prstGeom>
          <a:noFill/>
          <a:ln>
            <a:noFill/>
          </a:ln>
        </p:spPr>
      </p:pic>
      <p:pic>
        <p:nvPicPr>
          <p:cNvPr id="516" name="Google Shape;516;p44"/>
          <p:cNvPicPr preferRelativeResize="0"/>
          <p:nvPr/>
        </p:nvPicPr>
        <p:blipFill rotWithShape="1">
          <a:blip r:embed="rId17">
            <a:alphaModFix/>
          </a:blip>
          <a:srcRect/>
          <a:stretch/>
        </p:blipFill>
        <p:spPr>
          <a:xfrm>
            <a:off x="1311350" y="6810364"/>
            <a:ext cx="394948" cy="394951"/>
          </a:xfrm>
          <a:prstGeom prst="rect">
            <a:avLst/>
          </a:prstGeom>
          <a:noFill/>
          <a:ln>
            <a:noFill/>
          </a:ln>
        </p:spPr>
      </p:pic>
      <p:pic>
        <p:nvPicPr>
          <p:cNvPr id="517" name="Google Shape;517;p44"/>
          <p:cNvPicPr preferRelativeResize="0"/>
          <p:nvPr/>
        </p:nvPicPr>
        <p:blipFill rotWithShape="1">
          <a:blip r:embed="rId18">
            <a:alphaModFix/>
          </a:blip>
          <a:srcRect/>
          <a:stretch/>
        </p:blipFill>
        <p:spPr>
          <a:xfrm>
            <a:off x="622849" y="6810364"/>
            <a:ext cx="394948" cy="394951"/>
          </a:xfrm>
          <a:prstGeom prst="rect">
            <a:avLst/>
          </a:prstGeom>
          <a:noFill/>
          <a:ln>
            <a:noFill/>
          </a:ln>
        </p:spPr>
      </p:pic>
      <p:pic>
        <p:nvPicPr>
          <p:cNvPr id="518" name="Google Shape;518;p44"/>
          <p:cNvPicPr preferRelativeResize="0"/>
          <p:nvPr/>
        </p:nvPicPr>
        <p:blipFill rotWithShape="1">
          <a:blip r:embed="rId19">
            <a:alphaModFix/>
          </a:blip>
          <a:srcRect/>
          <a:stretch/>
        </p:blipFill>
        <p:spPr>
          <a:xfrm>
            <a:off x="622849" y="5323163"/>
            <a:ext cx="394948" cy="394951"/>
          </a:xfrm>
          <a:prstGeom prst="rect">
            <a:avLst/>
          </a:prstGeom>
          <a:noFill/>
          <a:ln>
            <a:noFill/>
          </a:ln>
        </p:spPr>
      </p:pic>
      <p:pic>
        <p:nvPicPr>
          <p:cNvPr id="519" name="Google Shape;519;p44"/>
          <p:cNvPicPr preferRelativeResize="0"/>
          <p:nvPr/>
        </p:nvPicPr>
        <p:blipFill rotWithShape="1">
          <a:blip r:embed="rId20">
            <a:alphaModFix/>
          </a:blip>
          <a:srcRect/>
          <a:stretch/>
        </p:blipFill>
        <p:spPr>
          <a:xfrm>
            <a:off x="622849" y="3883398"/>
            <a:ext cx="394948" cy="394951"/>
          </a:xfrm>
          <a:prstGeom prst="rect">
            <a:avLst/>
          </a:prstGeom>
          <a:noFill/>
          <a:ln>
            <a:noFill/>
          </a:ln>
        </p:spPr>
      </p:pic>
      <p:pic>
        <p:nvPicPr>
          <p:cNvPr id="520" name="Google Shape;520;p44"/>
          <p:cNvPicPr preferRelativeResize="0"/>
          <p:nvPr/>
        </p:nvPicPr>
        <p:blipFill rotWithShape="1">
          <a:blip r:embed="rId21">
            <a:alphaModFix/>
          </a:blip>
          <a:srcRect/>
          <a:stretch/>
        </p:blipFill>
        <p:spPr>
          <a:xfrm>
            <a:off x="622849" y="2599502"/>
            <a:ext cx="394948" cy="394951"/>
          </a:xfrm>
          <a:prstGeom prst="rect">
            <a:avLst/>
          </a:prstGeom>
          <a:noFill/>
          <a:ln>
            <a:noFill/>
          </a:ln>
        </p:spPr>
      </p:pic>
      <p:pic>
        <p:nvPicPr>
          <p:cNvPr id="521" name="Google Shape;521;p44"/>
          <p:cNvPicPr preferRelativeResize="0"/>
          <p:nvPr/>
        </p:nvPicPr>
        <p:blipFill rotWithShape="1">
          <a:blip r:embed="rId22">
            <a:alphaModFix/>
          </a:blip>
          <a:srcRect/>
          <a:stretch/>
        </p:blipFill>
        <p:spPr>
          <a:xfrm>
            <a:off x="622849" y="1315650"/>
            <a:ext cx="394948" cy="394951"/>
          </a:xfrm>
          <a:prstGeom prst="rect">
            <a:avLst/>
          </a:prstGeom>
          <a:noFill/>
          <a:ln>
            <a:noFill/>
          </a:ln>
        </p:spPr>
      </p:pic>
      <p:pic>
        <p:nvPicPr>
          <p:cNvPr id="522" name="Google Shape;522;p44"/>
          <p:cNvPicPr preferRelativeResize="0"/>
          <p:nvPr/>
        </p:nvPicPr>
        <p:blipFill rotWithShape="1">
          <a:blip r:embed="rId23">
            <a:alphaModFix/>
          </a:blip>
          <a:srcRect/>
          <a:stretch/>
        </p:blipFill>
        <p:spPr>
          <a:xfrm>
            <a:off x="1311350" y="5323163"/>
            <a:ext cx="394948" cy="394951"/>
          </a:xfrm>
          <a:prstGeom prst="rect">
            <a:avLst/>
          </a:prstGeom>
          <a:noFill/>
          <a:ln>
            <a:noFill/>
          </a:ln>
        </p:spPr>
      </p:pic>
      <p:pic>
        <p:nvPicPr>
          <p:cNvPr id="523" name="Google Shape;523;p44"/>
          <p:cNvPicPr preferRelativeResize="0"/>
          <p:nvPr/>
        </p:nvPicPr>
        <p:blipFill rotWithShape="1">
          <a:blip r:embed="rId24">
            <a:alphaModFix/>
          </a:blip>
          <a:srcRect/>
          <a:stretch/>
        </p:blipFill>
        <p:spPr>
          <a:xfrm>
            <a:off x="1960481" y="5323163"/>
            <a:ext cx="394949" cy="394951"/>
          </a:xfrm>
          <a:prstGeom prst="rect">
            <a:avLst/>
          </a:prstGeom>
          <a:noFill/>
          <a:ln>
            <a:noFill/>
          </a:ln>
        </p:spPr>
      </p:pic>
      <p:pic>
        <p:nvPicPr>
          <p:cNvPr id="524" name="Google Shape;524;p44"/>
          <p:cNvPicPr preferRelativeResize="0"/>
          <p:nvPr/>
        </p:nvPicPr>
        <p:blipFill rotWithShape="1">
          <a:blip r:embed="rId25">
            <a:alphaModFix/>
          </a:blip>
          <a:srcRect/>
          <a:stretch/>
        </p:blipFill>
        <p:spPr>
          <a:xfrm>
            <a:off x="2609613" y="5323163"/>
            <a:ext cx="394949" cy="394951"/>
          </a:xfrm>
          <a:prstGeom prst="rect">
            <a:avLst/>
          </a:prstGeom>
          <a:noFill/>
          <a:ln>
            <a:noFill/>
          </a:ln>
        </p:spPr>
      </p:pic>
      <p:pic>
        <p:nvPicPr>
          <p:cNvPr id="525" name="Google Shape;525;p44"/>
          <p:cNvPicPr preferRelativeResize="0"/>
          <p:nvPr/>
        </p:nvPicPr>
        <p:blipFill rotWithShape="1">
          <a:blip r:embed="rId26">
            <a:alphaModFix/>
          </a:blip>
          <a:srcRect/>
          <a:stretch/>
        </p:blipFill>
        <p:spPr>
          <a:xfrm>
            <a:off x="3257784" y="5323163"/>
            <a:ext cx="394949" cy="394951"/>
          </a:xfrm>
          <a:prstGeom prst="rect">
            <a:avLst/>
          </a:prstGeom>
          <a:noFill/>
          <a:ln>
            <a:noFill/>
          </a:ln>
        </p:spPr>
      </p:pic>
      <p:pic>
        <p:nvPicPr>
          <p:cNvPr id="526" name="Google Shape;526;p44"/>
          <p:cNvPicPr preferRelativeResize="0"/>
          <p:nvPr/>
        </p:nvPicPr>
        <p:blipFill rotWithShape="1">
          <a:blip r:embed="rId27">
            <a:alphaModFix/>
          </a:blip>
          <a:srcRect/>
          <a:stretch/>
        </p:blipFill>
        <p:spPr>
          <a:xfrm>
            <a:off x="3902936" y="5323163"/>
            <a:ext cx="394949" cy="394951"/>
          </a:xfrm>
          <a:prstGeom prst="rect">
            <a:avLst/>
          </a:prstGeom>
          <a:noFill/>
          <a:ln>
            <a:noFill/>
          </a:ln>
        </p:spPr>
      </p:pic>
      <p:pic>
        <p:nvPicPr>
          <p:cNvPr id="527" name="Google Shape;527;p44"/>
          <p:cNvPicPr preferRelativeResize="0"/>
          <p:nvPr/>
        </p:nvPicPr>
        <p:blipFill rotWithShape="1">
          <a:blip r:embed="rId28">
            <a:alphaModFix/>
          </a:blip>
          <a:srcRect/>
          <a:stretch/>
        </p:blipFill>
        <p:spPr>
          <a:xfrm>
            <a:off x="4548089" y="5323163"/>
            <a:ext cx="394949" cy="394951"/>
          </a:xfrm>
          <a:prstGeom prst="rect">
            <a:avLst/>
          </a:prstGeom>
          <a:noFill/>
          <a:ln>
            <a:noFill/>
          </a:ln>
        </p:spPr>
      </p:pic>
      <p:pic>
        <p:nvPicPr>
          <p:cNvPr id="528" name="Google Shape;528;p44"/>
          <p:cNvPicPr preferRelativeResize="0"/>
          <p:nvPr/>
        </p:nvPicPr>
        <p:blipFill rotWithShape="1">
          <a:blip r:embed="rId29">
            <a:alphaModFix/>
          </a:blip>
          <a:srcRect/>
          <a:stretch/>
        </p:blipFill>
        <p:spPr>
          <a:xfrm>
            <a:off x="5193242" y="5323163"/>
            <a:ext cx="394949" cy="394951"/>
          </a:xfrm>
          <a:prstGeom prst="rect">
            <a:avLst/>
          </a:prstGeom>
          <a:noFill/>
          <a:ln>
            <a:noFill/>
          </a:ln>
        </p:spPr>
      </p:pic>
      <p:pic>
        <p:nvPicPr>
          <p:cNvPr id="529" name="Google Shape;529;p44"/>
          <p:cNvPicPr preferRelativeResize="0"/>
          <p:nvPr/>
        </p:nvPicPr>
        <p:blipFill rotWithShape="1">
          <a:blip r:embed="rId30">
            <a:alphaModFix/>
          </a:blip>
          <a:srcRect/>
          <a:stretch/>
        </p:blipFill>
        <p:spPr>
          <a:xfrm>
            <a:off x="1311350" y="3883398"/>
            <a:ext cx="394948" cy="394951"/>
          </a:xfrm>
          <a:prstGeom prst="rect">
            <a:avLst/>
          </a:prstGeom>
          <a:noFill/>
          <a:ln>
            <a:noFill/>
          </a:ln>
        </p:spPr>
      </p:pic>
      <p:pic>
        <p:nvPicPr>
          <p:cNvPr id="530" name="Google Shape;530;p44"/>
          <p:cNvPicPr preferRelativeResize="0"/>
          <p:nvPr/>
        </p:nvPicPr>
        <p:blipFill rotWithShape="1">
          <a:blip r:embed="rId31">
            <a:alphaModFix/>
          </a:blip>
          <a:srcRect/>
          <a:stretch/>
        </p:blipFill>
        <p:spPr>
          <a:xfrm>
            <a:off x="1960481" y="3883398"/>
            <a:ext cx="394949" cy="394951"/>
          </a:xfrm>
          <a:prstGeom prst="rect">
            <a:avLst/>
          </a:prstGeom>
          <a:noFill/>
          <a:ln>
            <a:noFill/>
          </a:ln>
        </p:spPr>
      </p:pic>
      <p:pic>
        <p:nvPicPr>
          <p:cNvPr id="531" name="Google Shape;531;p44"/>
          <p:cNvPicPr preferRelativeResize="0"/>
          <p:nvPr/>
        </p:nvPicPr>
        <p:blipFill rotWithShape="1">
          <a:blip r:embed="rId32">
            <a:alphaModFix/>
          </a:blip>
          <a:srcRect/>
          <a:stretch/>
        </p:blipFill>
        <p:spPr>
          <a:xfrm>
            <a:off x="2609613" y="3883398"/>
            <a:ext cx="394949" cy="394951"/>
          </a:xfrm>
          <a:prstGeom prst="rect">
            <a:avLst/>
          </a:prstGeom>
          <a:noFill/>
          <a:ln>
            <a:noFill/>
          </a:ln>
        </p:spPr>
      </p:pic>
      <p:pic>
        <p:nvPicPr>
          <p:cNvPr id="532" name="Google Shape;532;p44"/>
          <p:cNvPicPr preferRelativeResize="0"/>
          <p:nvPr/>
        </p:nvPicPr>
        <p:blipFill rotWithShape="1">
          <a:blip r:embed="rId33">
            <a:alphaModFix/>
          </a:blip>
          <a:srcRect/>
          <a:stretch/>
        </p:blipFill>
        <p:spPr>
          <a:xfrm>
            <a:off x="3257784" y="3883398"/>
            <a:ext cx="394949" cy="394951"/>
          </a:xfrm>
          <a:prstGeom prst="rect">
            <a:avLst/>
          </a:prstGeom>
          <a:noFill/>
          <a:ln>
            <a:noFill/>
          </a:ln>
        </p:spPr>
      </p:pic>
      <p:pic>
        <p:nvPicPr>
          <p:cNvPr id="533" name="Google Shape;533;p44"/>
          <p:cNvPicPr preferRelativeResize="0"/>
          <p:nvPr/>
        </p:nvPicPr>
        <p:blipFill rotWithShape="1">
          <a:blip r:embed="rId34">
            <a:alphaModFix/>
          </a:blip>
          <a:srcRect/>
          <a:stretch/>
        </p:blipFill>
        <p:spPr>
          <a:xfrm>
            <a:off x="3902936" y="3883398"/>
            <a:ext cx="394949" cy="394951"/>
          </a:xfrm>
          <a:prstGeom prst="rect">
            <a:avLst/>
          </a:prstGeom>
          <a:noFill/>
          <a:ln>
            <a:noFill/>
          </a:ln>
        </p:spPr>
      </p:pic>
      <p:pic>
        <p:nvPicPr>
          <p:cNvPr id="534" name="Google Shape;534;p44"/>
          <p:cNvPicPr preferRelativeResize="0"/>
          <p:nvPr/>
        </p:nvPicPr>
        <p:blipFill rotWithShape="1">
          <a:blip r:embed="rId35">
            <a:alphaModFix/>
          </a:blip>
          <a:srcRect/>
          <a:stretch/>
        </p:blipFill>
        <p:spPr>
          <a:xfrm>
            <a:off x="5193242" y="3883398"/>
            <a:ext cx="394949" cy="394951"/>
          </a:xfrm>
          <a:prstGeom prst="rect">
            <a:avLst/>
          </a:prstGeom>
          <a:noFill/>
          <a:ln>
            <a:noFill/>
          </a:ln>
        </p:spPr>
      </p:pic>
      <p:pic>
        <p:nvPicPr>
          <p:cNvPr id="535" name="Google Shape;535;p44"/>
          <p:cNvPicPr preferRelativeResize="0"/>
          <p:nvPr/>
        </p:nvPicPr>
        <p:blipFill rotWithShape="1">
          <a:blip r:embed="rId36">
            <a:alphaModFix/>
          </a:blip>
          <a:srcRect/>
          <a:stretch/>
        </p:blipFill>
        <p:spPr>
          <a:xfrm>
            <a:off x="4548089" y="3883398"/>
            <a:ext cx="394949" cy="394951"/>
          </a:xfrm>
          <a:prstGeom prst="rect">
            <a:avLst/>
          </a:prstGeom>
          <a:noFill/>
          <a:ln>
            <a:noFill/>
          </a:ln>
        </p:spPr>
      </p:pic>
      <p:pic>
        <p:nvPicPr>
          <p:cNvPr id="536" name="Google Shape;536;p44"/>
          <p:cNvPicPr preferRelativeResize="0"/>
          <p:nvPr/>
        </p:nvPicPr>
        <p:blipFill rotWithShape="1">
          <a:blip r:embed="rId37">
            <a:alphaModFix/>
          </a:blip>
          <a:srcRect/>
          <a:stretch/>
        </p:blipFill>
        <p:spPr>
          <a:xfrm>
            <a:off x="3257784" y="2599502"/>
            <a:ext cx="394949" cy="394951"/>
          </a:xfrm>
          <a:prstGeom prst="rect">
            <a:avLst/>
          </a:prstGeom>
          <a:noFill/>
          <a:ln>
            <a:noFill/>
          </a:ln>
        </p:spPr>
      </p:pic>
      <p:pic>
        <p:nvPicPr>
          <p:cNvPr id="537" name="Google Shape;537;p44"/>
          <p:cNvPicPr preferRelativeResize="0"/>
          <p:nvPr/>
        </p:nvPicPr>
        <p:blipFill rotWithShape="1">
          <a:blip r:embed="rId38">
            <a:alphaModFix/>
          </a:blip>
          <a:srcRect/>
          <a:stretch/>
        </p:blipFill>
        <p:spPr>
          <a:xfrm>
            <a:off x="2609613" y="2599502"/>
            <a:ext cx="394949" cy="394951"/>
          </a:xfrm>
          <a:prstGeom prst="rect">
            <a:avLst/>
          </a:prstGeom>
          <a:noFill/>
          <a:ln>
            <a:noFill/>
          </a:ln>
        </p:spPr>
      </p:pic>
      <p:pic>
        <p:nvPicPr>
          <p:cNvPr id="538" name="Google Shape;538;p44"/>
          <p:cNvPicPr preferRelativeResize="0"/>
          <p:nvPr/>
        </p:nvPicPr>
        <p:blipFill rotWithShape="1">
          <a:blip r:embed="rId4">
            <a:alphaModFix/>
          </a:blip>
          <a:srcRect/>
          <a:stretch/>
        </p:blipFill>
        <p:spPr>
          <a:xfrm>
            <a:off x="1960481" y="2599502"/>
            <a:ext cx="394949" cy="394951"/>
          </a:xfrm>
          <a:prstGeom prst="rect">
            <a:avLst/>
          </a:prstGeom>
          <a:noFill/>
          <a:ln>
            <a:noFill/>
          </a:ln>
        </p:spPr>
      </p:pic>
      <p:pic>
        <p:nvPicPr>
          <p:cNvPr id="539" name="Google Shape;539;p44"/>
          <p:cNvPicPr preferRelativeResize="0"/>
          <p:nvPr/>
        </p:nvPicPr>
        <p:blipFill rotWithShape="1">
          <a:blip r:embed="rId39">
            <a:alphaModFix/>
          </a:blip>
          <a:srcRect/>
          <a:stretch/>
        </p:blipFill>
        <p:spPr>
          <a:xfrm>
            <a:off x="1311350" y="2599502"/>
            <a:ext cx="394948" cy="394951"/>
          </a:xfrm>
          <a:prstGeom prst="rect">
            <a:avLst/>
          </a:prstGeom>
          <a:noFill/>
          <a:ln>
            <a:noFill/>
          </a:ln>
        </p:spPr>
      </p:pic>
      <p:pic>
        <p:nvPicPr>
          <p:cNvPr id="540" name="Google Shape;540;p44"/>
          <p:cNvPicPr preferRelativeResize="0"/>
          <p:nvPr/>
        </p:nvPicPr>
        <p:blipFill rotWithShape="1">
          <a:blip r:embed="rId40">
            <a:alphaModFix/>
          </a:blip>
          <a:srcRect/>
          <a:stretch/>
        </p:blipFill>
        <p:spPr>
          <a:xfrm>
            <a:off x="5193242" y="2599502"/>
            <a:ext cx="394949" cy="394951"/>
          </a:xfrm>
          <a:prstGeom prst="rect">
            <a:avLst/>
          </a:prstGeom>
          <a:noFill/>
          <a:ln>
            <a:noFill/>
          </a:ln>
        </p:spPr>
      </p:pic>
      <p:pic>
        <p:nvPicPr>
          <p:cNvPr id="541" name="Google Shape;541;p44"/>
          <p:cNvPicPr preferRelativeResize="0"/>
          <p:nvPr/>
        </p:nvPicPr>
        <p:blipFill rotWithShape="1">
          <a:blip r:embed="rId41">
            <a:alphaModFix/>
          </a:blip>
          <a:srcRect/>
          <a:stretch/>
        </p:blipFill>
        <p:spPr>
          <a:xfrm>
            <a:off x="4548089" y="2599502"/>
            <a:ext cx="394949" cy="394951"/>
          </a:xfrm>
          <a:prstGeom prst="rect">
            <a:avLst/>
          </a:prstGeom>
          <a:noFill/>
          <a:ln>
            <a:noFill/>
          </a:ln>
        </p:spPr>
      </p:pic>
      <p:pic>
        <p:nvPicPr>
          <p:cNvPr id="542" name="Google Shape;542;p44"/>
          <p:cNvPicPr preferRelativeResize="0"/>
          <p:nvPr/>
        </p:nvPicPr>
        <p:blipFill rotWithShape="1">
          <a:blip r:embed="rId42">
            <a:alphaModFix/>
          </a:blip>
          <a:srcRect/>
          <a:stretch/>
        </p:blipFill>
        <p:spPr>
          <a:xfrm>
            <a:off x="5193242" y="1315650"/>
            <a:ext cx="394949" cy="394951"/>
          </a:xfrm>
          <a:prstGeom prst="rect">
            <a:avLst/>
          </a:prstGeom>
          <a:noFill/>
          <a:ln>
            <a:noFill/>
          </a:ln>
        </p:spPr>
      </p:pic>
      <p:pic>
        <p:nvPicPr>
          <p:cNvPr id="543" name="Google Shape;543;p44"/>
          <p:cNvPicPr preferRelativeResize="0"/>
          <p:nvPr/>
        </p:nvPicPr>
        <p:blipFill rotWithShape="1">
          <a:blip r:embed="rId30">
            <a:alphaModFix/>
          </a:blip>
          <a:srcRect/>
          <a:stretch/>
        </p:blipFill>
        <p:spPr>
          <a:xfrm>
            <a:off x="3257784" y="1315650"/>
            <a:ext cx="394949" cy="394951"/>
          </a:xfrm>
          <a:prstGeom prst="rect">
            <a:avLst/>
          </a:prstGeom>
          <a:noFill/>
          <a:ln>
            <a:noFill/>
          </a:ln>
        </p:spPr>
      </p:pic>
      <p:pic>
        <p:nvPicPr>
          <p:cNvPr id="544" name="Google Shape;544;p44"/>
          <p:cNvPicPr preferRelativeResize="0"/>
          <p:nvPr/>
        </p:nvPicPr>
        <p:blipFill rotWithShape="1">
          <a:blip r:embed="rId43">
            <a:alphaModFix/>
          </a:blip>
          <a:srcRect/>
          <a:stretch/>
        </p:blipFill>
        <p:spPr>
          <a:xfrm>
            <a:off x="2609613" y="1315650"/>
            <a:ext cx="394949" cy="394951"/>
          </a:xfrm>
          <a:prstGeom prst="rect">
            <a:avLst/>
          </a:prstGeom>
          <a:noFill/>
          <a:ln>
            <a:noFill/>
          </a:ln>
        </p:spPr>
      </p:pic>
      <p:pic>
        <p:nvPicPr>
          <p:cNvPr id="545" name="Google Shape;545;p44"/>
          <p:cNvPicPr preferRelativeResize="0"/>
          <p:nvPr/>
        </p:nvPicPr>
        <p:blipFill rotWithShape="1">
          <a:blip r:embed="rId44">
            <a:alphaModFix/>
          </a:blip>
          <a:srcRect/>
          <a:stretch/>
        </p:blipFill>
        <p:spPr>
          <a:xfrm>
            <a:off x="1960481" y="1315650"/>
            <a:ext cx="394949" cy="394951"/>
          </a:xfrm>
          <a:prstGeom prst="rect">
            <a:avLst/>
          </a:prstGeom>
          <a:noFill/>
          <a:ln>
            <a:noFill/>
          </a:ln>
        </p:spPr>
      </p:pic>
      <p:pic>
        <p:nvPicPr>
          <p:cNvPr id="546" name="Google Shape;546;p44"/>
          <p:cNvPicPr preferRelativeResize="0"/>
          <p:nvPr/>
        </p:nvPicPr>
        <p:blipFill rotWithShape="1">
          <a:blip r:embed="rId45">
            <a:alphaModFix/>
          </a:blip>
          <a:srcRect/>
          <a:stretch/>
        </p:blipFill>
        <p:spPr>
          <a:xfrm>
            <a:off x="1311350" y="1315650"/>
            <a:ext cx="394948" cy="394951"/>
          </a:xfrm>
          <a:prstGeom prst="rect">
            <a:avLst/>
          </a:prstGeom>
          <a:noFill/>
          <a:ln>
            <a:noFill/>
          </a:ln>
        </p:spPr>
      </p:pic>
      <p:sp>
        <p:nvSpPr>
          <p:cNvPr id="547" name="Google Shape;547;p44"/>
          <p:cNvSpPr txBox="1"/>
          <p:nvPr/>
        </p:nvSpPr>
        <p:spPr>
          <a:xfrm>
            <a:off x="-23644" y="0"/>
            <a:ext cx="2324400" cy="831300"/>
          </a:xfrm>
          <a:prstGeom prst="rect">
            <a:avLst/>
          </a:prstGeom>
          <a:solidFill>
            <a:schemeClr val="accent4"/>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Roboto"/>
                <a:ea typeface="Roboto"/>
                <a:cs typeface="Roboto"/>
                <a:sym typeface="Roboto"/>
              </a:rPr>
              <a:t>To use icons, copy and paste them to slide of choice</a:t>
            </a:r>
            <a:endParaRPr>
              <a:latin typeface="Roboto"/>
              <a:ea typeface="Roboto"/>
              <a:cs typeface="Roboto"/>
              <a:sym typeface="Roboto"/>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pic>
        <p:nvPicPr>
          <p:cNvPr id="552" name="Google Shape;552;p45"/>
          <p:cNvPicPr preferRelativeResize="0"/>
          <p:nvPr/>
        </p:nvPicPr>
        <p:blipFill>
          <a:blip r:embed="rId3">
            <a:alphaModFix/>
          </a:blip>
          <a:stretch>
            <a:fillRect/>
          </a:stretch>
        </p:blipFill>
        <p:spPr>
          <a:xfrm>
            <a:off x="592060" y="2584717"/>
            <a:ext cx="1528011" cy="748407"/>
          </a:xfrm>
          <a:prstGeom prst="rect">
            <a:avLst/>
          </a:prstGeom>
          <a:noFill/>
          <a:ln>
            <a:noFill/>
          </a:ln>
        </p:spPr>
      </p:pic>
      <p:pic>
        <p:nvPicPr>
          <p:cNvPr id="553" name="Google Shape;553;p45"/>
          <p:cNvPicPr preferRelativeResize="0"/>
          <p:nvPr/>
        </p:nvPicPr>
        <p:blipFill>
          <a:blip r:embed="rId4">
            <a:alphaModFix/>
          </a:blip>
          <a:stretch>
            <a:fillRect/>
          </a:stretch>
        </p:blipFill>
        <p:spPr>
          <a:xfrm>
            <a:off x="592067" y="5324235"/>
            <a:ext cx="1007025" cy="597132"/>
          </a:xfrm>
          <a:prstGeom prst="rect">
            <a:avLst/>
          </a:prstGeom>
          <a:noFill/>
          <a:ln>
            <a:noFill/>
          </a:ln>
        </p:spPr>
      </p:pic>
      <p:pic>
        <p:nvPicPr>
          <p:cNvPr id="554" name="Google Shape;554;p45"/>
          <p:cNvPicPr preferRelativeResize="0"/>
          <p:nvPr/>
        </p:nvPicPr>
        <p:blipFill>
          <a:blip r:embed="rId5">
            <a:alphaModFix/>
          </a:blip>
          <a:stretch>
            <a:fillRect/>
          </a:stretch>
        </p:blipFill>
        <p:spPr>
          <a:xfrm>
            <a:off x="3633413" y="5181715"/>
            <a:ext cx="2591607" cy="633082"/>
          </a:xfrm>
          <a:prstGeom prst="rect">
            <a:avLst/>
          </a:prstGeom>
          <a:noFill/>
          <a:ln>
            <a:noFill/>
          </a:ln>
        </p:spPr>
      </p:pic>
      <p:pic>
        <p:nvPicPr>
          <p:cNvPr id="555" name="Google Shape;555;p45"/>
          <p:cNvPicPr preferRelativeResize="0"/>
          <p:nvPr/>
        </p:nvPicPr>
        <p:blipFill>
          <a:blip r:embed="rId6">
            <a:alphaModFix/>
          </a:blip>
          <a:stretch>
            <a:fillRect/>
          </a:stretch>
        </p:blipFill>
        <p:spPr>
          <a:xfrm>
            <a:off x="3588994" y="3076942"/>
            <a:ext cx="2591607" cy="298945"/>
          </a:xfrm>
          <a:prstGeom prst="rect">
            <a:avLst/>
          </a:prstGeom>
          <a:noFill/>
          <a:ln>
            <a:noFill/>
          </a:ln>
        </p:spPr>
      </p:pic>
      <p:sp>
        <p:nvSpPr>
          <p:cNvPr id="556" name="Google Shape;556;p45"/>
          <p:cNvSpPr txBox="1"/>
          <p:nvPr/>
        </p:nvSpPr>
        <p:spPr>
          <a:xfrm>
            <a:off x="-23644" y="0"/>
            <a:ext cx="1688100" cy="831300"/>
          </a:xfrm>
          <a:prstGeom prst="rect">
            <a:avLst/>
          </a:prstGeom>
          <a:solidFill>
            <a:schemeClr val="accent4"/>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Roboto"/>
                <a:ea typeface="Roboto"/>
                <a:cs typeface="Roboto"/>
                <a:sym typeface="Roboto"/>
              </a:rPr>
              <a:t>To use logos, copy and paste onto slide of choice</a:t>
            </a:r>
            <a:endParaRPr>
              <a:latin typeface="Roboto"/>
              <a:ea typeface="Roboto"/>
              <a:cs typeface="Roboto"/>
              <a:sym typeface="Roboto"/>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60"/>
        <p:cNvGrpSpPr/>
        <p:nvPr/>
      </p:nvGrpSpPr>
      <p:grpSpPr>
        <a:xfrm>
          <a:off x="0" y="0"/>
          <a:ext cx="0" cy="0"/>
          <a:chOff x="0" y="0"/>
          <a:chExt cx="0" cy="0"/>
        </a:xfrm>
      </p:grpSpPr>
      <p:pic>
        <p:nvPicPr>
          <p:cNvPr id="561" name="Google Shape;561;p46"/>
          <p:cNvPicPr preferRelativeResize="0"/>
          <p:nvPr/>
        </p:nvPicPr>
        <p:blipFill rotWithShape="1">
          <a:blip r:embed="rId3">
            <a:alphaModFix/>
          </a:blip>
          <a:srcRect t="59" b="59"/>
          <a:stretch/>
        </p:blipFill>
        <p:spPr>
          <a:xfrm>
            <a:off x="592060" y="2584717"/>
            <a:ext cx="1528012" cy="748407"/>
          </a:xfrm>
          <a:prstGeom prst="rect">
            <a:avLst/>
          </a:prstGeom>
          <a:noFill/>
          <a:ln>
            <a:noFill/>
          </a:ln>
        </p:spPr>
      </p:pic>
      <p:pic>
        <p:nvPicPr>
          <p:cNvPr id="562" name="Google Shape;562;p46"/>
          <p:cNvPicPr preferRelativeResize="0"/>
          <p:nvPr/>
        </p:nvPicPr>
        <p:blipFill rotWithShape="1">
          <a:blip r:embed="rId4">
            <a:alphaModFix/>
          </a:blip>
          <a:srcRect t="79" b="79"/>
          <a:stretch/>
        </p:blipFill>
        <p:spPr>
          <a:xfrm>
            <a:off x="592067" y="5324235"/>
            <a:ext cx="1007025" cy="597132"/>
          </a:xfrm>
          <a:prstGeom prst="rect">
            <a:avLst/>
          </a:prstGeom>
          <a:noFill/>
          <a:ln>
            <a:noFill/>
          </a:ln>
        </p:spPr>
      </p:pic>
      <p:pic>
        <p:nvPicPr>
          <p:cNvPr id="563" name="Google Shape;563;p46"/>
          <p:cNvPicPr preferRelativeResize="0"/>
          <p:nvPr/>
        </p:nvPicPr>
        <p:blipFill rotWithShape="1">
          <a:blip r:embed="rId5">
            <a:alphaModFix/>
          </a:blip>
          <a:srcRect/>
          <a:stretch/>
        </p:blipFill>
        <p:spPr>
          <a:xfrm>
            <a:off x="3633413" y="5181715"/>
            <a:ext cx="2591607" cy="633082"/>
          </a:xfrm>
          <a:prstGeom prst="rect">
            <a:avLst/>
          </a:prstGeom>
          <a:noFill/>
          <a:ln>
            <a:noFill/>
          </a:ln>
        </p:spPr>
      </p:pic>
      <p:pic>
        <p:nvPicPr>
          <p:cNvPr id="564" name="Google Shape;564;p46"/>
          <p:cNvPicPr preferRelativeResize="0"/>
          <p:nvPr/>
        </p:nvPicPr>
        <p:blipFill rotWithShape="1">
          <a:blip r:embed="rId6">
            <a:alphaModFix/>
          </a:blip>
          <a:srcRect l="377" r="377"/>
          <a:stretch/>
        </p:blipFill>
        <p:spPr>
          <a:xfrm>
            <a:off x="3588994" y="3076942"/>
            <a:ext cx="2591607" cy="298945"/>
          </a:xfrm>
          <a:prstGeom prst="rect">
            <a:avLst/>
          </a:prstGeom>
          <a:noFill/>
          <a:ln>
            <a:noFill/>
          </a:ln>
        </p:spPr>
      </p:pic>
      <p:sp>
        <p:nvSpPr>
          <p:cNvPr id="565" name="Google Shape;565;p46"/>
          <p:cNvSpPr txBox="1"/>
          <p:nvPr/>
        </p:nvSpPr>
        <p:spPr>
          <a:xfrm>
            <a:off x="-23644" y="0"/>
            <a:ext cx="1688100" cy="831300"/>
          </a:xfrm>
          <a:prstGeom prst="rect">
            <a:avLst/>
          </a:prstGeom>
          <a:solidFill>
            <a:schemeClr val="accent4"/>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Roboto"/>
                <a:ea typeface="Roboto"/>
                <a:cs typeface="Roboto"/>
                <a:sym typeface="Roboto"/>
              </a:rPr>
              <a:t>To use logos, copy and paste onto slide of choice</a:t>
            </a:r>
            <a:endParaRPr>
              <a:latin typeface="Roboto"/>
              <a:ea typeface="Roboto"/>
              <a:cs typeface="Roboto"/>
              <a:sym typeface="Roboto"/>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Google Shape;570;p47"/>
          <p:cNvSpPr txBox="1"/>
          <p:nvPr/>
        </p:nvSpPr>
        <p:spPr>
          <a:xfrm>
            <a:off x="-23644" y="0"/>
            <a:ext cx="1688100" cy="831300"/>
          </a:xfrm>
          <a:prstGeom prst="rect">
            <a:avLst/>
          </a:prstGeom>
          <a:solidFill>
            <a:schemeClr val="accent4"/>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Roboto"/>
                <a:ea typeface="Roboto"/>
                <a:cs typeface="Roboto"/>
                <a:sym typeface="Roboto"/>
              </a:rPr>
              <a:t>To use logos, copy and paste onto slide of choice</a:t>
            </a:r>
            <a:endParaRPr>
              <a:latin typeface="Roboto"/>
              <a:ea typeface="Roboto"/>
              <a:cs typeface="Roboto"/>
              <a:sym typeface="Roboto"/>
            </a:endParaRPr>
          </a:p>
        </p:txBody>
      </p:sp>
      <p:pic>
        <p:nvPicPr>
          <p:cNvPr id="571" name="Google Shape;571;p47"/>
          <p:cNvPicPr preferRelativeResize="0"/>
          <p:nvPr/>
        </p:nvPicPr>
        <p:blipFill>
          <a:blip r:embed="rId3">
            <a:alphaModFix/>
          </a:blip>
          <a:stretch>
            <a:fillRect/>
          </a:stretch>
        </p:blipFill>
        <p:spPr>
          <a:xfrm>
            <a:off x="789425" y="1938525"/>
            <a:ext cx="2045998" cy="1031593"/>
          </a:xfrm>
          <a:prstGeom prst="rect">
            <a:avLst/>
          </a:prstGeom>
          <a:noFill/>
          <a:ln>
            <a:noFill/>
          </a:ln>
        </p:spPr>
      </p:pic>
      <p:pic>
        <p:nvPicPr>
          <p:cNvPr id="572" name="Google Shape;572;p47"/>
          <p:cNvPicPr preferRelativeResize="0"/>
          <p:nvPr/>
        </p:nvPicPr>
        <p:blipFill>
          <a:blip r:embed="rId4">
            <a:alphaModFix/>
          </a:blip>
          <a:stretch>
            <a:fillRect/>
          </a:stretch>
        </p:blipFill>
        <p:spPr>
          <a:xfrm>
            <a:off x="789433" y="3853941"/>
            <a:ext cx="1532656" cy="908785"/>
          </a:xfrm>
          <a:prstGeom prst="rect">
            <a:avLst/>
          </a:prstGeom>
          <a:noFill/>
          <a:ln>
            <a:noFill/>
          </a:ln>
        </p:spPr>
      </p:pic>
      <p:pic>
        <p:nvPicPr>
          <p:cNvPr id="573" name="Google Shape;573;p47"/>
          <p:cNvPicPr preferRelativeResize="0"/>
          <p:nvPr/>
        </p:nvPicPr>
        <p:blipFill>
          <a:blip r:embed="rId5">
            <a:alphaModFix/>
          </a:blip>
          <a:stretch>
            <a:fillRect/>
          </a:stretch>
        </p:blipFill>
        <p:spPr>
          <a:xfrm>
            <a:off x="3770660" y="1938525"/>
            <a:ext cx="2031464" cy="103158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0"/>
          <p:cNvSpPr txBox="1">
            <a:spLocks noGrp="1"/>
          </p:cNvSpPr>
          <p:nvPr>
            <p:ph type="ctrTitle"/>
          </p:nvPr>
        </p:nvSpPr>
        <p:spPr>
          <a:xfrm>
            <a:off x="233774" y="2010100"/>
            <a:ext cx="5331900" cy="36492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Cover option 3</a:t>
            </a:r>
            <a:endParaRPr/>
          </a:p>
        </p:txBody>
      </p:sp>
      <p:sp>
        <p:nvSpPr>
          <p:cNvPr id="168" name="Google Shape;168;p20"/>
          <p:cNvSpPr txBox="1">
            <a:spLocks noGrp="1"/>
          </p:cNvSpPr>
          <p:nvPr>
            <p:ph type="subTitle" idx="1"/>
          </p:nvPr>
        </p:nvSpPr>
        <p:spPr>
          <a:xfrm>
            <a:off x="233775" y="5724844"/>
            <a:ext cx="6390600" cy="1409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763CE9-D30D-4397-A0BF-64271867EBF9}"/>
              </a:ext>
            </a:extLst>
          </p:cNvPr>
          <p:cNvPicPr>
            <a:picLocks noChangeAspect="1"/>
          </p:cNvPicPr>
          <p:nvPr/>
        </p:nvPicPr>
        <p:blipFill>
          <a:blip r:embed="rId2"/>
          <a:stretch>
            <a:fillRect/>
          </a:stretch>
        </p:blipFill>
        <p:spPr>
          <a:xfrm>
            <a:off x="0" y="3024821"/>
            <a:ext cx="6858000" cy="3094357"/>
          </a:xfrm>
          <a:prstGeom prst="rect">
            <a:avLst/>
          </a:prstGeom>
        </p:spPr>
      </p:pic>
      <p:sp>
        <p:nvSpPr>
          <p:cNvPr id="4" name="Google Shape;197;p22">
            <a:extLst>
              <a:ext uri="{FF2B5EF4-FFF2-40B4-BE49-F238E27FC236}">
                <a16:creationId xmlns:a16="http://schemas.microsoft.com/office/drawing/2014/main" id="{A59E2E1B-CE63-4C78-914A-39C7A1D718D3}"/>
              </a:ext>
            </a:extLst>
          </p:cNvPr>
          <p:cNvSpPr txBox="1">
            <a:spLocks/>
          </p:cNvSpPr>
          <p:nvPr/>
        </p:nvSpPr>
        <p:spPr>
          <a:xfrm>
            <a:off x="654742" y="909824"/>
            <a:ext cx="4752300" cy="123713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Merriweather"/>
              <a:buNone/>
              <a:defRPr sz="2800" b="0" i="0" u="none" strike="noStrike" cap="none">
                <a:solidFill>
                  <a:schemeClr val="dk1"/>
                </a:solidFill>
                <a:latin typeface="Merriweather"/>
                <a:ea typeface="Merriweather"/>
                <a:cs typeface="Merriweather"/>
                <a:sym typeface="Merriweather"/>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buSzPts val="990"/>
            </a:pPr>
            <a:r>
              <a:rPr lang="en-US" sz="1600" b="1" dirty="0">
                <a:solidFill>
                  <a:srgbClr val="173D6E"/>
                </a:solidFill>
                <a:latin typeface="Merriweather" panose="020B0604020202020204" charset="0"/>
              </a:rPr>
              <a:t>Storeroom Logix is obsessed with connecting the supply chain, changing how parts are controlled, and how distributor profit is made.</a:t>
            </a:r>
            <a:endParaRPr lang="en-US" sz="1600" b="1" dirty="0"/>
          </a:p>
        </p:txBody>
      </p:sp>
    </p:spTree>
    <p:extLst>
      <p:ext uri="{BB962C8B-B14F-4D97-AF65-F5344CB8AC3E}">
        <p14:creationId xmlns:p14="http://schemas.microsoft.com/office/powerpoint/2010/main" val="358222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33" name="Google Shape;225;p26">
            <a:extLst>
              <a:ext uri="{FF2B5EF4-FFF2-40B4-BE49-F238E27FC236}">
                <a16:creationId xmlns:a16="http://schemas.microsoft.com/office/drawing/2014/main" id="{04895C54-B580-404E-A8A6-2D5D7F8404ED}"/>
              </a:ext>
            </a:extLst>
          </p:cNvPr>
          <p:cNvSpPr txBox="1">
            <a:spLocks/>
          </p:cNvSpPr>
          <p:nvPr/>
        </p:nvSpPr>
        <p:spPr>
          <a:xfrm>
            <a:off x="1752925" y="3364425"/>
            <a:ext cx="4745700" cy="4998082"/>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175" lvl="1">
              <a:tabLst/>
            </a:pPr>
            <a:r>
              <a:rPr lang="en-US" sz="1100" dirty="0">
                <a:solidFill>
                  <a:srgbClr val="75787B"/>
                </a:solidFill>
                <a:latin typeface="Roboto" panose="02000000000000000000" pitchFamily="2" charset="0"/>
                <a:ea typeface="Roboto" panose="02000000000000000000" pitchFamily="2" charset="0"/>
              </a:rPr>
              <a:t>With over 270 software features, supplemented with a connected  equipment package, SRX provides suppliers with a game changing Inventory Management solution</a:t>
            </a: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r>
              <a:rPr lang="en-US" sz="1100" b="1" dirty="0">
                <a:solidFill>
                  <a:srgbClr val="173D6E"/>
                </a:solidFill>
                <a:latin typeface="Roboto" panose="02000000000000000000" pitchFamily="2" charset="0"/>
                <a:ea typeface="Roboto" panose="02000000000000000000" pitchFamily="2" charset="0"/>
              </a:rPr>
              <a:t>SRX Solution highlights:</a:t>
            </a:r>
          </a:p>
          <a:p>
            <a:pPr algn="just"/>
            <a:endParaRPr lang="en-US" sz="1100" dirty="0">
              <a:solidFill>
                <a:srgbClr val="75787B"/>
              </a:solidFill>
              <a:latin typeface="Roboto" panose="02000000000000000000" pitchFamily="2" charset="0"/>
              <a:ea typeface="Roboto" panose="02000000000000000000" pitchFamily="2" charset="0"/>
            </a:endParaRP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Advanced cloud-based software</a:t>
            </a: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Connected equipment solution</a:t>
            </a: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Distributor and customer Integration</a:t>
            </a: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Advanced algorithms for optimal inventory management</a:t>
            </a:r>
          </a:p>
          <a:p>
            <a:pPr marL="228600" indent="-228600" algn="just">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Profit generating tools</a:t>
            </a:r>
          </a:p>
          <a:p>
            <a:pPr marL="3175" lvl="1" algn="just">
              <a:tabLst/>
            </a:pPr>
            <a:endParaRPr lang="en-US" sz="1100" dirty="0">
              <a:solidFill>
                <a:srgbClr val="75787B"/>
              </a:solidFill>
              <a:latin typeface="Roboto" panose="02000000000000000000" pitchFamily="2" charset="0"/>
              <a:ea typeface="Roboto" panose="02000000000000000000" pitchFamily="2" charset="0"/>
            </a:endParaRPr>
          </a:p>
        </p:txBody>
      </p:sp>
      <p:pic>
        <p:nvPicPr>
          <p:cNvPr id="5" name="Picture 4" descr="A picture containing text, cabinet, furniture, file&#10;&#10;Description automatically generated">
            <a:extLst>
              <a:ext uri="{FF2B5EF4-FFF2-40B4-BE49-F238E27FC236}">
                <a16:creationId xmlns:a16="http://schemas.microsoft.com/office/drawing/2014/main" id="{267D733C-14DF-4D38-8315-C43F27BC4555}"/>
              </a:ext>
            </a:extLst>
          </p:cNvPr>
          <p:cNvPicPr>
            <a:picLocks noChangeAspect="1"/>
          </p:cNvPicPr>
          <p:nvPr/>
        </p:nvPicPr>
        <p:blipFill>
          <a:blip r:embed="rId3">
            <a:duotone>
              <a:schemeClr val="bg2">
                <a:shade val="45000"/>
                <a:satMod val="135000"/>
              </a:schemeClr>
              <a:prstClr val="white"/>
            </a:duotone>
          </a:blip>
          <a:stretch>
            <a:fillRect/>
          </a:stretch>
        </p:blipFill>
        <p:spPr>
          <a:xfrm>
            <a:off x="4130327" y="4088218"/>
            <a:ext cx="2232120" cy="1447530"/>
          </a:xfrm>
          <a:prstGeom prst="rect">
            <a:avLst/>
          </a:prstGeom>
        </p:spPr>
      </p:pic>
      <p:sp>
        <p:nvSpPr>
          <p:cNvPr id="197" name="Google Shape;197;p22"/>
          <p:cNvSpPr txBox="1">
            <a:spLocks noGrp="1"/>
          </p:cNvSpPr>
          <p:nvPr>
            <p:ph type="title" idx="4294967295"/>
          </p:nvPr>
        </p:nvSpPr>
        <p:spPr>
          <a:xfrm>
            <a:off x="2105025" y="1909763"/>
            <a:ext cx="4752975" cy="1870075"/>
          </a:xfrm>
          <a:prstGeom prst="rect">
            <a:avLst/>
          </a:prstGeom>
        </p:spPr>
        <p:txBody>
          <a:bodyPr spcFirstLastPara="1" wrap="square" lIns="91425" tIns="91425" rIns="91425" bIns="91425" anchor="t" anchorCtr="0">
            <a:noAutofit/>
          </a:bodyPr>
          <a:lstStyle/>
          <a:p>
            <a:r>
              <a:rPr lang="en-US" sz="1800" b="1" dirty="0">
                <a:solidFill>
                  <a:srgbClr val="173D6E"/>
                </a:solidFill>
              </a:rPr>
              <a:t>Storeroom Logix is a cloud-based, SaaS platform providing turnkey Supply Chain and Inventory Management solutions. </a:t>
            </a:r>
          </a:p>
        </p:txBody>
      </p:sp>
      <p:sp>
        <p:nvSpPr>
          <p:cNvPr id="198" name="Google Shape;198;p22"/>
          <p:cNvSpPr txBox="1">
            <a:spLocks noGrp="1"/>
          </p:cNvSpPr>
          <p:nvPr>
            <p:ph type="title" idx="4294967295"/>
          </p:nvPr>
        </p:nvSpPr>
        <p:spPr>
          <a:xfrm>
            <a:off x="2111375" y="1054100"/>
            <a:ext cx="4746625" cy="101758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 sz="2820" dirty="0"/>
              <a:t>The SRX Solution</a:t>
            </a:r>
            <a:endParaRPr sz="2820" dirty="0"/>
          </a:p>
        </p:txBody>
      </p:sp>
      <p:pic>
        <p:nvPicPr>
          <p:cNvPr id="34" name="Picture 33" descr="Graphical user interface, application&#10;&#10;Description automatically generated">
            <a:extLst>
              <a:ext uri="{FF2B5EF4-FFF2-40B4-BE49-F238E27FC236}">
                <a16:creationId xmlns:a16="http://schemas.microsoft.com/office/drawing/2014/main" id="{6FF77B06-972A-447F-9542-60944C6CBAD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67" b="91210" l="5000" r="90000">
                        <a14:foregroundMark x1="6406" y1="37146" x2="6406" y2="37146"/>
                        <a14:foregroundMark x1="9219" y1="40454" x2="9219" y2="40454"/>
                        <a14:foregroundMark x1="15208" y1="77127" x2="15208" y2="77127"/>
                        <a14:foregroundMark x1="5104" y1="70321" x2="5104" y2="70321"/>
                        <a14:foregroundMark x1="58594" y1="44612" x2="58594" y2="44612"/>
                        <a14:foregroundMark x1="71302" y1="43573" x2="71302" y2="43573"/>
                        <a14:foregroundMark x1="82240" y1="44423" x2="82240" y2="44423"/>
                        <a14:foregroundMark x1="73229" y1="52268" x2="73229" y2="52268"/>
                        <a14:foregroundMark x1="65052" y1="37335" x2="65052" y2="37335"/>
                        <a14:foregroundMark x1="19479" y1="36578" x2="19479" y2="36578"/>
                        <a14:foregroundMark x1="10104" y1="53781" x2="10104" y2="53781"/>
                        <a14:foregroundMark x1="11146" y1="53781" x2="11146" y2="53781"/>
                        <a14:foregroundMark x1="9740" y1="49811" x2="9740" y2="49811"/>
                        <a14:foregroundMark x1="16823" y1="51134" x2="16823" y2="51134"/>
                        <a14:foregroundMark x1="16979" y1="49055" x2="16979" y2="49055"/>
                        <a14:foregroundMark x1="16979" y1="49055" x2="16979" y2="49055"/>
                        <a14:foregroundMark x1="16875" y1="48393" x2="16875" y2="48393"/>
                        <a14:foregroundMark x1="10729" y1="64083" x2="10729" y2="64083"/>
                        <a14:foregroundMark x1="15885" y1="63516" x2="15885" y2="63516"/>
                        <a14:foregroundMark x1="16823" y1="63894" x2="16823" y2="63894"/>
                        <a14:foregroundMark x1="22292" y1="64083" x2="22292" y2="64083"/>
                        <a14:foregroundMark x1="23177" y1="69565" x2="23177" y2="69565"/>
                        <a14:foregroundMark x1="33021" y1="66541" x2="33021" y2="66541"/>
                        <a14:foregroundMark x1="35469" y1="71456" x2="35469" y2="71456"/>
                        <a14:foregroundMark x1="35781" y1="74291" x2="35781" y2="74291"/>
                        <a14:foregroundMark x1="35990" y1="77127" x2="35990" y2="77127"/>
                        <a14:foregroundMark x1="36406" y1="79584" x2="36406" y2="79584"/>
                        <a14:foregroundMark x1="39740" y1="91304" x2="39740" y2="91304"/>
                        <a14:foregroundMark x1="22917" y1="49905" x2="22917" y2="49905"/>
                        <a14:foregroundMark x1="29427" y1="50189" x2="29427" y2="50189"/>
                        <a14:foregroundMark x1="35573" y1="50284" x2="35573" y2="50284"/>
                        <a14:foregroundMark x1="35469" y1="48677" x2="35469" y2="48677"/>
                        <a14:foregroundMark x1="35885" y1="53875" x2="35885" y2="53875"/>
                        <a14:foregroundMark x1="35365" y1="53875" x2="35365" y2="53875"/>
                        <a14:foregroundMark x1="35104" y1="53875" x2="35104" y2="53875"/>
                        <a14:foregroundMark x1="34792" y1="54159" x2="34792" y2="54159"/>
                        <a14:foregroundMark x1="34479" y1="54064" x2="34479" y2="54064"/>
                        <a14:foregroundMark x1="36354" y1="54159" x2="36354" y2="54159"/>
                        <a14:foregroundMark x1="29792" y1="59830" x2="29792" y2="59830"/>
                        <a14:foregroundMark x1="23229" y1="64272" x2="23229" y2="64272"/>
                        <a14:foregroundMark x1="22865" y1="64178" x2="22865" y2="64178"/>
                        <a14:foregroundMark x1="22031" y1="64272" x2="22031" y2="64272"/>
                        <a14:foregroundMark x1="23958" y1="63894" x2="23958" y2="63894"/>
                        <a14:foregroundMark x1="22292" y1="63989" x2="22292" y2="63989"/>
                        <a14:foregroundMark x1="21875" y1="63894" x2="21875" y2="63894"/>
                        <a14:foregroundMark x1="17135" y1="64367" x2="17135" y2="64367"/>
                        <a14:foregroundMark x1="16406" y1="64083" x2="16406" y2="64083"/>
                        <a14:foregroundMark x1="15625" y1="64083" x2="15625" y2="64083"/>
                        <a14:foregroundMark x1="17604" y1="63800" x2="17604" y2="63800"/>
                        <a14:foregroundMark x1="10469" y1="63989" x2="10469" y2="63989"/>
                        <a14:foregroundMark x1="9948" y1="63894" x2="9948" y2="63894"/>
                        <a14:foregroundMark x1="9479" y1="63894" x2="9479" y2="63894"/>
                        <a14:foregroundMark x1="10990" y1="63989" x2="10990" y2="63989"/>
                        <a14:foregroundMark x1="11250" y1="63989" x2="11250" y2="63989"/>
                        <a14:foregroundMark x1="10729" y1="60681" x2="10729" y2="60681"/>
                        <a14:foregroundMark x1="16354" y1="70321" x2="16354" y2="70321"/>
                        <a14:foregroundMark x1="15313" y1="69471" x2="15313" y2="69471"/>
                        <a14:foregroundMark x1="17083" y1="70605" x2="17083" y2="70605"/>
                        <a14:foregroundMark x1="10000" y1="71267" x2="10000" y2="71267"/>
                        <a14:foregroundMark x1="10625" y1="70416" x2="10625" y2="70416"/>
                        <a14:foregroundMark x1="10938" y1="69282" x2="10938" y2="69282"/>
                        <a14:foregroundMark x1="10521" y1="70794" x2="10521" y2="70794"/>
                        <a14:foregroundMark x1="23333" y1="48960" x2="23333" y2="48960"/>
                        <a14:foregroundMark x1="22656" y1="50567" x2="22656" y2="50567"/>
                        <a14:foregroundMark x1="22240" y1="50662" x2="22240" y2="50662"/>
                        <a14:foregroundMark x1="10052" y1="59074" x2="10052" y2="59074"/>
                        <a14:foregroundMark x1="16250" y1="58412" x2="16250" y2="58412"/>
                        <a14:foregroundMark x1="16823" y1="58601" x2="16823" y2="58601"/>
                        <a14:foregroundMark x1="17396" y1="60870" x2="17396" y2="60870"/>
                        <a14:foregroundMark x1="23073" y1="60397" x2="23073" y2="60397"/>
                        <a14:foregroundMark x1="22969" y1="59357" x2="22969" y2="59357"/>
                        <a14:foregroundMark x1="22813" y1="58885" x2="22813" y2="58885"/>
                        <a14:foregroundMark x1="22604" y1="61153" x2="22604" y2="61153"/>
                        <a14:foregroundMark x1="22708" y1="58129" x2="22708" y2="58129"/>
                        <a14:foregroundMark x1="22760" y1="61531" x2="22760" y2="61531"/>
                        <a14:foregroundMark x1="40938" y1="1985" x2="40938" y2="1985"/>
                        <a14:foregroundMark x1="49219" y1="567" x2="49219" y2="567"/>
                        <a14:foregroundMark x1="76250" y1="11909" x2="76250" y2="11909"/>
                        <a14:foregroundMark x1="76302" y1="16163" x2="76302" y2="16163"/>
                        <a14:foregroundMark x1="35833" y1="67108" x2="35833" y2="67108"/>
                        <a14:foregroundMark x1="40104" y1="75614" x2="40104" y2="75614"/>
                        <a14:foregroundMark x1="55052" y1="39887" x2="55052" y2="39887"/>
                        <a14:foregroundMark x1="59948" y1="39130" x2="59948" y2="39130"/>
                        <a14:foregroundMark x1="61979" y1="38185" x2="61979" y2="38185"/>
                        <a14:foregroundMark x1="69688" y1="39036" x2="69688" y2="39036"/>
                        <a14:foregroundMark x1="77448" y1="37996" x2="77448" y2="37996"/>
                        <a14:foregroundMark x1="80729" y1="37429" x2="80729" y2="37429"/>
                        <a14:foregroundMark x1="33542" y1="85066" x2="33542" y2="85066"/>
                        <a14:foregroundMark x1="31198" y1="86389" x2="31198" y2="86389"/>
                        <a14:foregroundMark x1="50521" y1="84216" x2="50521" y2="84216"/>
                        <a14:foregroundMark x1="52865" y1="84499" x2="52865" y2="84499"/>
                      </a14:backgroundRemoval>
                    </a14:imgEffect>
                  </a14:imgLayer>
                </a14:imgProps>
              </a:ext>
            </a:extLst>
          </a:blip>
          <a:stretch>
            <a:fillRect/>
          </a:stretch>
        </p:blipFill>
        <p:spPr>
          <a:xfrm>
            <a:off x="1752925" y="4497251"/>
            <a:ext cx="3718810" cy="2056060"/>
          </a:xfrm>
          <a:prstGeom prst="rect">
            <a:avLst/>
          </a:prstGeom>
        </p:spPr>
      </p:pic>
    </p:spTree>
    <p:extLst>
      <p:ext uri="{BB962C8B-B14F-4D97-AF65-F5344CB8AC3E}">
        <p14:creationId xmlns:p14="http://schemas.microsoft.com/office/powerpoint/2010/main" val="844581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400;p38">
            <a:extLst>
              <a:ext uri="{FF2B5EF4-FFF2-40B4-BE49-F238E27FC236}">
                <a16:creationId xmlns:a16="http://schemas.microsoft.com/office/drawing/2014/main" id="{29F1BA41-31E3-4E75-BC69-51379174089C}"/>
              </a:ext>
            </a:extLst>
          </p:cNvPr>
          <p:cNvSpPr txBox="1">
            <a:spLocks/>
          </p:cNvSpPr>
          <p:nvPr/>
        </p:nvSpPr>
        <p:spPr>
          <a:xfrm>
            <a:off x="777565" y="701040"/>
            <a:ext cx="4745700" cy="1017900"/>
          </a:xfrm>
          <a:prstGeom prst="rect">
            <a:avLst/>
          </a:prstGeom>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800" dirty="0">
                <a:solidFill>
                  <a:srgbClr val="003A70"/>
                </a:solidFill>
                <a:latin typeface="Merriweather" panose="020B0604020202020204" charset="0"/>
              </a:rPr>
              <a:t>The SRX Solution</a:t>
            </a:r>
          </a:p>
        </p:txBody>
      </p:sp>
      <p:sp>
        <p:nvSpPr>
          <p:cNvPr id="4" name="TextBox 3">
            <a:hlinkClick r:id="" action="ppaction://noaction"/>
            <a:extLst>
              <a:ext uri="{FF2B5EF4-FFF2-40B4-BE49-F238E27FC236}">
                <a16:creationId xmlns:a16="http://schemas.microsoft.com/office/drawing/2014/main" id="{D3B41AF3-2429-4C6C-91DA-E33109471A7A}"/>
              </a:ext>
            </a:extLst>
          </p:cNvPr>
          <p:cNvSpPr txBox="1"/>
          <p:nvPr/>
        </p:nvSpPr>
        <p:spPr>
          <a:xfrm>
            <a:off x="2503350" y="2052890"/>
            <a:ext cx="3721822" cy="523220"/>
          </a:xfrm>
          <a:prstGeom prst="rect">
            <a:avLst/>
          </a:prstGeom>
          <a:noFill/>
        </p:spPr>
        <p:txBody>
          <a:bodyPr wrap="square" rtlCol="0">
            <a:spAutoFit/>
          </a:bodyPr>
          <a:lstStyle/>
          <a:p>
            <a:pPr marL="571500" indent="-571500">
              <a:buFont typeface="Wingdings" panose="05000000000000000000" pitchFamily="2" charset="2"/>
              <a:buChar char="ü"/>
            </a:pPr>
            <a:r>
              <a:rPr lang="en-US" sz="2800" i="1">
                <a:solidFill>
                  <a:srgbClr val="003A70"/>
                </a:solidFill>
                <a:latin typeface="Arial" panose="020B0604020202020204" pitchFamily="34" charset="0"/>
                <a:cs typeface="Arial" panose="020B0604020202020204" pitchFamily="34" charset="0"/>
              </a:rPr>
              <a:t>Mobile app</a:t>
            </a:r>
          </a:p>
        </p:txBody>
      </p:sp>
      <p:sp>
        <p:nvSpPr>
          <p:cNvPr id="5" name="TextBox 4">
            <a:hlinkClick r:id="rId2" action="ppaction://hlinksldjump"/>
            <a:extLst>
              <a:ext uri="{FF2B5EF4-FFF2-40B4-BE49-F238E27FC236}">
                <a16:creationId xmlns:a16="http://schemas.microsoft.com/office/drawing/2014/main" id="{B7E52266-9D8E-4376-ABEB-256C478A55FF}"/>
              </a:ext>
            </a:extLst>
          </p:cNvPr>
          <p:cNvSpPr txBox="1"/>
          <p:nvPr/>
        </p:nvSpPr>
        <p:spPr>
          <a:xfrm>
            <a:off x="2630674" y="1457330"/>
            <a:ext cx="4585893" cy="523220"/>
          </a:xfrm>
          <a:prstGeom prst="rect">
            <a:avLst/>
          </a:prstGeom>
          <a:noFill/>
        </p:spPr>
        <p:txBody>
          <a:bodyPr wrap="square" rtlCol="0">
            <a:spAutoFit/>
          </a:bodyPr>
          <a:lstStyle/>
          <a:p>
            <a:pPr marL="571500" indent="-571500">
              <a:buFont typeface="Wingdings" panose="05000000000000000000" pitchFamily="2" charset="2"/>
              <a:buChar char="ü"/>
            </a:pPr>
            <a:r>
              <a:rPr lang="en-US" sz="2800" i="1">
                <a:solidFill>
                  <a:srgbClr val="003A70"/>
                </a:solidFill>
                <a:latin typeface="Arial" panose="020B0604020202020204" pitchFamily="34" charset="0"/>
                <a:cs typeface="Arial" panose="020B0604020202020204" pitchFamily="34" charset="0"/>
              </a:rPr>
              <a:t>Cloud Based Software</a:t>
            </a:r>
          </a:p>
        </p:txBody>
      </p:sp>
      <p:sp>
        <p:nvSpPr>
          <p:cNvPr id="6" name="TextBox 5">
            <a:hlinkClick r:id="" action="ppaction://noaction"/>
            <a:extLst>
              <a:ext uri="{FF2B5EF4-FFF2-40B4-BE49-F238E27FC236}">
                <a16:creationId xmlns:a16="http://schemas.microsoft.com/office/drawing/2014/main" id="{AB78FEB7-0BA1-418A-AC98-0206A6035936}"/>
              </a:ext>
            </a:extLst>
          </p:cNvPr>
          <p:cNvSpPr txBox="1"/>
          <p:nvPr/>
        </p:nvSpPr>
        <p:spPr>
          <a:xfrm>
            <a:off x="2352875" y="2648450"/>
            <a:ext cx="3721822" cy="523220"/>
          </a:xfrm>
          <a:prstGeom prst="rect">
            <a:avLst/>
          </a:prstGeom>
          <a:noFill/>
        </p:spPr>
        <p:txBody>
          <a:bodyPr wrap="square" rtlCol="0">
            <a:spAutoFit/>
          </a:bodyPr>
          <a:lstStyle/>
          <a:p>
            <a:pPr marL="571500" indent="-571500">
              <a:buFont typeface="Wingdings" panose="05000000000000000000" pitchFamily="2" charset="2"/>
              <a:buChar char="ü"/>
            </a:pPr>
            <a:r>
              <a:rPr lang="en-US" sz="2800" i="1" dirty="0">
                <a:solidFill>
                  <a:srgbClr val="003A70"/>
                </a:solidFill>
                <a:latin typeface="Arial" panose="020B0604020202020204" pitchFamily="34" charset="0"/>
                <a:cs typeface="Arial" panose="020B0604020202020204" pitchFamily="34" charset="0"/>
              </a:rPr>
              <a:t>Equipment</a:t>
            </a:r>
          </a:p>
        </p:txBody>
      </p:sp>
      <p:sp>
        <p:nvSpPr>
          <p:cNvPr id="7" name="TextBox 6">
            <a:extLst>
              <a:ext uri="{FF2B5EF4-FFF2-40B4-BE49-F238E27FC236}">
                <a16:creationId xmlns:a16="http://schemas.microsoft.com/office/drawing/2014/main" id="{3A32F601-5BC5-4CDF-83EE-B4C6AFDB5E1A}"/>
              </a:ext>
            </a:extLst>
          </p:cNvPr>
          <p:cNvSpPr txBox="1"/>
          <p:nvPr/>
        </p:nvSpPr>
        <p:spPr>
          <a:xfrm>
            <a:off x="2012234" y="4115790"/>
            <a:ext cx="4300780" cy="523220"/>
          </a:xfrm>
          <a:prstGeom prst="rect">
            <a:avLst/>
          </a:prstGeom>
          <a:noFill/>
        </p:spPr>
        <p:txBody>
          <a:bodyPr wrap="square" rtlCol="0">
            <a:spAutoFit/>
          </a:bodyPr>
          <a:lstStyle/>
          <a:p>
            <a:pPr marL="571500" indent="-571500">
              <a:buFont typeface="Wingdings" panose="05000000000000000000" pitchFamily="2" charset="2"/>
              <a:buChar char="ü"/>
            </a:pPr>
            <a:r>
              <a:rPr lang="en-US" sz="2800" i="1">
                <a:solidFill>
                  <a:srgbClr val="003A70"/>
                </a:solidFill>
                <a:latin typeface="Arial" panose="020B0604020202020204" pitchFamily="34" charset="0"/>
                <a:cs typeface="Arial" panose="020B0604020202020204" pitchFamily="34" charset="0"/>
              </a:rPr>
              <a:t>Sales / Marketing</a:t>
            </a:r>
          </a:p>
        </p:txBody>
      </p:sp>
      <p:sp>
        <p:nvSpPr>
          <p:cNvPr id="8" name="TextBox 7">
            <a:hlinkClick r:id="" action="ppaction://noaction"/>
            <a:extLst>
              <a:ext uri="{FF2B5EF4-FFF2-40B4-BE49-F238E27FC236}">
                <a16:creationId xmlns:a16="http://schemas.microsoft.com/office/drawing/2014/main" id="{CAC90624-1370-4092-95C1-F05D496528D1}"/>
              </a:ext>
            </a:extLst>
          </p:cNvPr>
          <p:cNvSpPr txBox="1"/>
          <p:nvPr/>
        </p:nvSpPr>
        <p:spPr>
          <a:xfrm>
            <a:off x="1873334" y="4711350"/>
            <a:ext cx="3721822" cy="523220"/>
          </a:xfrm>
          <a:prstGeom prst="rect">
            <a:avLst/>
          </a:prstGeom>
          <a:noFill/>
        </p:spPr>
        <p:txBody>
          <a:bodyPr wrap="square" rtlCol="0">
            <a:spAutoFit/>
          </a:bodyPr>
          <a:lstStyle/>
          <a:p>
            <a:pPr marL="571500" indent="-571500">
              <a:buFont typeface="Wingdings" panose="05000000000000000000" pitchFamily="2" charset="2"/>
              <a:buChar char="ü"/>
            </a:pPr>
            <a:r>
              <a:rPr lang="en-US" sz="2800" i="1">
                <a:solidFill>
                  <a:srgbClr val="003A70"/>
                </a:solidFill>
                <a:latin typeface="Arial" panose="020B0604020202020204" pitchFamily="34" charset="0"/>
                <a:cs typeface="Arial" panose="020B0604020202020204" pitchFamily="34" charset="0"/>
              </a:rPr>
              <a:t>Knowledge Base</a:t>
            </a:r>
          </a:p>
        </p:txBody>
      </p:sp>
      <p:sp>
        <p:nvSpPr>
          <p:cNvPr id="9" name="TextBox 8">
            <a:extLst>
              <a:ext uri="{FF2B5EF4-FFF2-40B4-BE49-F238E27FC236}">
                <a16:creationId xmlns:a16="http://schemas.microsoft.com/office/drawing/2014/main" id="{2E6D3417-58F7-409D-9DCA-BFFD8F0617F8}"/>
              </a:ext>
            </a:extLst>
          </p:cNvPr>
          <p:cNvSpPr txBox="1"/>
          <p:nvPr/>
        </p:nvSpPr>
        <p:spPr>
          <a:xfrm>
            <a:off x="1734434" y="5306910"/>
            <a:ext cx="3721822" cy="523220"/>
          </a:xfrm>
          <a:prstGeom prst="rect">
            <a:avLst/>
          </a:prstGeom>
          <a:noFill/>
        </p:spPr>
        <p:txBody>
          <a:bodyPr wrap="square" rtlCol="0">
            <a:spAutoFit/>
          </a:bodyPr>
          <a:lstStyle/>
          <a:p>
            <a:pPr marL="571500" indent="-571500">
              <a:buFont typeface="Wingdings" panose="05000000000000000000" pitchFamily="2" charset="2"/>
              <a:buChar char="ü"/>
            </a:pPr>
            <a:r>
              <a:rPr lang="en-US" sz="2800" i="1">
                <a:solidFill>
                  <a:srgbClr val="003A70"/>
                </a:solidFill>
                <a:latin typeface="Arial" panose="020B0604020202020204" pitchFamily="34" charset="0"/>
                <a:cs typeface="Arial" panose="020B0604020202020204" pitchFamily="34" charset="0"/>
              </a:rPr>
              <a:t>Profit Builders</a:t>
            </a:r>
          </a:p>
        </p:txBody>
      </p:sp>
      <p:sp>
        <p:nvSpPr>
          <p:cNvPr id="10" name="TextBox 9">
            <a:extLst>
              <a:ext uri="{FF2B5EF4-FFF2-40B4-BE49-F238E27FC236}">
                <a16:creationId xmlns:a16="http://schemas.microsoft.com/office/drawing/2014/main" id="{444C3666-93BB-4583-A025-75016CCDC167}"/>
              </a:ext>
            </a:extLst>
          </p:cNvPr>
          <p:cNvSpPr txBox="1"/>
          <p:nvPr/>
        </p:nvSpPr>
        <p:spPr>
          <a:xfrm>
            <a:off x="2198524" y="3244815"/>
            <a:ext cx="4114489" cy="523220"/>
          </a:xfrm>
          <a:prstGeom prst="rect">
            <a:avLst/>
          </a:prstGeom>
          <a:noFill/>
        </p:spPr>
        <p:txBody>
          <a:bodyPr wrap="square" rtlCol="0">
            <a:spAutoFit/>
          </a:bodyPr>
          <a:lstStyle/>
          <a:p>
            <a:pPr marL="571500" indent="-571500">
              <a:buFont typeface="Wingdings" panose="05000000000000000000" pitchFamily="2" charset="2"/>
              <a:buChar char="ü"/>
            </a:pPr>
            <a:r>
              <a:rPr lang="en-US" sz="2800" i="1">
                <a:solidFill>
                  <a:srgbClr val="003A70"/>
                </a:solidFill>
                <a:latin typeface="Arial" panose="020B0604020202020204" pitchFamily="34" charset="0"/>
                <a:cs typeface="Arial" panose="020B0604020202020204" pitchFamily="34" charset="0"/>
              </a:rPr>
              <a:t>Asset Management</a:t>
            </a:r>
          </a:p>
        </p:txBody>
      </p:sp>
    </p:spTree>
    <p:extLst>
      <p:ext uri="{BB962C8B-B14F-4D97-AF65-F5344CB8AC3E}">
        <p14:creationId xmlns:p14="http://schemas.microsoft.com/office/powerpoint/2010/main" val="3085558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5" name="Rectangle 24">
            <a:extLst>
              <a:ext uri="{FF2B5EF4-FFF2-40B4-BE49-F238E27FC236}">
                <a16:creationId xmlns:a16="http://schemas.microsoft.com/office/drawing/2014/main" id="{EDA48E6E-B707-4BF0-9856-3CBD3CE56232}"/>
              </a:ext>
            </a:extLst>
          </p:cNvPr>
          <p:cNvSpPr/>
          <p:nvPr/>
        </p:nvSpPr>
        <p:spPr>
          <a:xfrm>
            <a:off x="1574800" y="665480"/>
            <a:ext cx="5283200" cy="7767320"/>
          </a:xfrm>
          <a:prstGeom prst="rect">
            <a:avLst/>
          </a:prstGeom>
          <a:solidFill>
            <a:srgbClr val="003A70"/>
          </a:solidFill>
          <a:ln>
            <a:solidFill>
              <a:srgbClr val="003A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 name="Google Shape;280;p30"/>
          <p:cNvSpPr txBox="1">
            <a:spLocks noGrp="1"/>
          </p:cNvSpPr>
          <p:nvPr>
            <p:ph type="title" idx="4294967295"/>
          </p:nvPr>
        </p:nvSpPr>
        <p:spPr>
          <a:xfrm>
            <a:off x="1682750" y="546100"/>
            <a:ext cx="5175250" cy="7729538"/>
          </a:xfrm>
          <a:prstGeom prst="rect">
            <a:avLst/>
          </a:prstGeom>
        </p:spPr>
        <p:txBody>
          <a:bodyPr spcFirstLastPara="1" wrap="square" lIns="731500" tIns="91425" rIns="457200" bIns="91425" anchor="ctr" anchorCtr="0">
            <a:normAutofit/>
          </a:bodyPr>
          <a:lstStyle/>
          <a:p>
            <a:pPr marL="0" lvl="0" indent="0" algn="l" rtl="0">
              <a:spcBef>
                <a:spcPts val="0"/>
              </a:spcBef>
              <a:spcAft>
                <a:spcPts val="0"/>
              </a:spcAft>
              <a:buNone/>
            </a:pPr>
            <a:r>
              <a:rPr lang="en" sz="4800" dirty="0">
                <a:solidFill>
                  <a:schemeClr val="bg1"/>
                </a:solidFill>
              </a:rPr>
              <a:t>SRX Software is amazing</a:t>
            </a:r>
            <a:endParaRPr sz="4800" dirty="0">
              <a:solidFill>
                <a:schemeClr val="bg1"/>
              </a:solidFill>
            </a:endParaRPr>
          </a:p>
        </p:txBody>
      </p:sp>
      <p:sp>
        <p:nvSpPr>
          <p:cNvPr id="281" name="Google Shape;281;p30"/>
          <p:cNvSpPr txBox="1"/>
          <p:nvPr/>
        </p:nvSpPr>
        <p:spPr>
          <a:xfrm>
            <a:off x="2253419" y="1786692"/>
            <a:ext cx="737400" cy="1354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7600" dirty="0">
                <a:solidFill>
                  <a:schemeClr val="accent4"/>
                </a:solidFill>
                <a:latin typeface="Merriweather"/>
                <a:ea typeface="Merriweather"/>
                <a:cs typeface="Merriweather"/>
                <a:sym typeface="Merriweather"/>
              </a:rPr>
              <a:t>“</a:t>
            </a:r>
            <a:endParaRPr sz="7600" dirty="0">
              <a:solidFill>
                <a:schemeClr val="accent4"/>
              </a:solidFill>
              <a:latin typeface="Merriweather"/>
              <a:ea typeface="Merriweather"/>
              <a:cs typeface="Merriweather"/>
              <a:sym typeface="Merriweather"/>
            </a:endParaRPr>
          </a:p>
        </p:txBody>
      </p:sp>
    </p:spTree>
    <p:extLst>
      <p:ext uri="{BB962C8B-B14F-4D97-AF65-F5344CB8AC3E}">
        <p14:creationId xmlns:p14="http://schemas.microsoft.com/office/powerpoint/2010/main" val="8212274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pic>
        <p:nvPicPr>
          <p:cNvPr id="18" name="Picture 17">
            <a:hlinkClick r:id="" action="ppaction://noaction"/>
            <a:extLst>
              <a:ext uri="{FF2B5EF4-FFF2-40B4-BE49-F238E27FC236}">
                <a16:creationId xmlns:a16="http://schemas.microsoft.com/office/drawing/2014/main" id="{E9F36FFF-C5D6-4B75-B375-C2268DA080B8}"/>
              </a:ext>
            </a:extLst>
          </p:cNvPr>
          <p:cNvPicPr>
            <a:picLocks noChangeAspect="1"/>
          </p:cNvPicPr>
          <p:nvPr/>
        </p:nvPicPr>
        <p:blipFill>
          <a:blip r:embed="rId3"/>
          <a:stretch>
            <a:fillRect/>
          </a:stretch>
        </p:blipFill>
        <p:spPr>
          <a:xfrm>
            <a:off x="3731131" y="4992977"/>
            <a:ext cx="2767494" cy="1412148"/>
          </a:xfrm>
          <a:prstGeom prst="rect">
            <a:avLst/>
          </a:prstGeom>
          <a:ln>
            <a:noFill/>
          </a:ln>
          <a:effectLst>
            <a:outerShdw blurRad="292100" dist="139700" dir="2700000" algn="tl" rotWithShape="0">
              <a:srgbClr val="333333">
                <a:alpha val="65000"/>
              </a:srgbClr>
            </a:outerShdw>
          </a:effectLst>
        </p:spPr>
      </p:pic>
      <p:pic>
        <p:nvPicPr>
          <p:cNvPr id="19" name="Picture 18">
            <a:extLst>
              <a:ext uri="{FF2B5EF4-FFF2-40B4-BE49-F238E27FC236}">
                <a16:creationId xmlns:a16="http://schemas.microsoft.com/office/drawing/2014/main" id="{983BB20B-A464-4866-BCB9-A40C0F1F791D}"/>
              </a:ext>
            </a:extLst>
          </p:cNvPr>
          <p:cNvPicPr>
            <a:picLocks noChangeAspect="1"/>
          </p:cNvPicPr>
          <p:nvPr/>
        </p:nvPicPr>
        <p:blipFill>
          <a:blip r:embed="rId4"/>
          <a:stretch>
            <a:fillRect/>
          </a:stretch>
        </p:blipFill>
        <p:spPr>
          <a:xfrm>
            <a:off x="1752925" y="4377280"/>
            <a:ext cx="2783819" cy="1412149"/>
          </a:xfrm>
          <a:prstGeom prst="rect">
            <a:avLst/>
          </a:prstGeom>
          <a:ln>
            <a:noFill/>
          </a:ln>
          <a:effectLst>
            <a:outerShdw blurRad="292100" dist="139700" dir="2700000" algn="tl" rotWithShape="0">
              <a:srgbClr val="333333">
                <a:alpha val="65000"/>
              </a:srgbClr>
            </a:outerShdw>
          </a:effectLst>
        </p:spPr>
      </p:pic>
      <p:sp>
        <p:nvSpPr>
          <p:cNvPr id="33" name="Google Shape;225;p26">
            <a:extLst>
              <a:ext uri="{FF2B5EF4-FFF2-40B4-BE49-F238E27FC236}">
                <a16:creationId xmlns:a16="http://schemas.microsoft.com/office/drawing/2014/main" id="{04895C54-B580-404E-A8A6-2D5D7F8404ED}"/>
              </a:ext>
            </a:extLst>
          </p:cNvPr>
          <p:cNvSpPr txBox="1">
            <a:spLocks/>
          </p:cNvSpPr>
          <p:nvPr/>
        </p:nvSpPr>
        <p:spPr>
          <a:xfrm>
            <a:off x="1752925" y="3035595"/>
            <a:ext cx="4745700" cy="5326912"/>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indent="-228600">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SRX contains over 270 software features</a:t>
            </a:r>
          </a:p>
          <a:p>
            <a:pPr marL="228600" indent="-228600">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Our software runs our equipment – all connected in the cloud</a:t>
            </a:r>
          </a:p>
          <a:p>
            <a:pPr marL="228600" indent="-228600">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Real-time access to multiple vendors across multiple locations from anywhere in the world</a:t>
            </a:r>
          </a:p>
          <a:p>
            <a:pPr marL="228600" indent="-228600">
              <a:buClr>
                <a:srgbClr val="75787B"/>
              </a:buClr>
              <a:buFont typeface="+mj-lt"/>
              <a:buAutoNum type="arabicPeriod"/>
            </a:pPr>
            <a:r>
              <a:rPr lang="en-US" sz="1100" dirty="0">
                <a:solidFill>
                  <a:srgbClr val="75787B"/>
                </a:solidFill>
                <a:latin typeface="Roboto" panose="02000000000000000000" pitchFamily="2" charset="0"/>
                <a:ea typeface="Roboto" panose="02000000000000000000" pitchFamily="2" charset="0"/>
              </a:rPr>
              <a:t>Automatic on-hand inventory adjustments and replenishment requests</a:t>
            </a: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dirty="0">
              <a:solidFill>
                <a:srgbClr val="75787B"/>
              </a:solidFill>
              <a:latin typeface="Roboto" panose="02000000000000000000" pitchFamily="2" charset="0"/>
              <a:ea typeface="Roboto" panose="02000000000000000000" pitchFamily="2" charset="0"/>
            </a:endParaRPr>
          </a:p>
          <a:p>
            <a:pPr marL="3175" lvl="1" algn="just">
              <a:tabLst/>
            </a:pPr>
            <a:endParaRPr lang="en-US" sz="1100" b="1" dirty="0">
              <a:solidFill>
                <a:srgbClr val="75787B"/>
              </a:solidFill>
              <a:latin typeface="Roboto" panose="02000000000000000000" pitchFamily="2" charset="0"/>
              <a:ea typeface="Roboto" panose="02000000000000000000" pitchFamily="2" charset="0"/>
            </a:endParaRPr>
          </a:p>
          <a:p>
            <a:pPr marL="3175" lvl="1" algn="just">
              <a:buClr>
                <a:srgbClr val="75787B"/>
              </a:buClr>
              <a:tabLst/>
            </a:pPr>
            <a:r>
              <a:rPr lang="en-US" sz="1100" b="1" dirty="0">
                <a:solidFill>
                  <a:srgbClr val="173D6E"/>
                </a:solidFill>
                <a:latin typeface="Roboto" panose="02000000000000000000" pitchFamily="2" charset="0"/>
                <a:ea typeface="Roboto" panose="02000000000000000000" pitchFamily="2" charset="0"/>
              </a:rPr>
              <a:t>Key features include the following:</a:t>
            </a:r>
          </a:p>
          <a:p>
            <a:pPr marL="3175" lvl="1" algn="just">
              <a:buClr>
                <a:srgbClr val="75787B"/>
              </a:buClr>
              <a:tabLst/>
            </a:pPr>
            <a:endParaRPr lang="en-US" sz="1100" dirty="0">
              <a:solidFill>
                <a:srgbClr val="75787B"/>
              </a:solidFill>
              <a:latin typeface="Roboto" panose="02000000000000000000" pitchFamily="2" charset="0"/>
              <a:ea typeface="Roboto" panose="02000000000000000000" pitchFamily="2" charset="0"/>
            </a:endParaRPr>
          </a:p>
          <a:p>
            <a:pPr marL="231775" lvl="1" indent="-228600">
              <a:buClr>
                <a:srgbClr val="75787B"/>
              </a:buClr>
              <a:buFont typeface="+mj-lt"/>
              <a:buAutoNum type="arabicPeriod"/>
              <a:tabLst/>
            </a:pPr>
            <a:r>
              <a:rPr lang="en-US" sz="1100" dirty="0">
                <a:solidFill>
                  <a:srgbClr val="75787B"/>
                </a:solidFill>
                <a:latin typeface="Roboto" panose="02000000000000000000" pitchFamily="2" charset="0"/>
                <a:ea typeface="Roboto" panose="02000000000000000000" pitchFamily="2" charset="0"/>
              </a:rPr>
              <a:t>Distributor and customer portals</a:t>
            </a:r>
          </a:p>
          <a:p>
            <a:pPr marL="231775" lvl="1" indent="-228600">
              <a:buClr>
                <a:srgbClr val="75787B"/>
              </a:buClr>
              <a:buFont typeface="+mj-lt"/>
              <a:buAutoNum type="arabicPeriod"/>
              <a:tabLst/>
            </a:pPr>
            <a:r>
              <a:rPr lang="en-US" sz="1100" dirty="0">
                <a:solidFill>
                  <a:srgbClr val="75787B"/>
                </a:solidFill>
                <a:latin typeface="Roboto" panose="02000000000000000000" pitchFamily="2" charset="0"/>
                <a:ea typeface="Roboto" panose="02000000000000000000" pitchFamily="2" charset="0"/>
              </a:rPr>
              <a:t>Mobile apps</a:t>
            </a:r>
          </a:p>
          <a:p>
            <a:pPr marL="231775" lvl="1" indent="-228600">
              <a:buClr>
                <a:srgbClr val="75787B"/>
              </a:buClr>
              <a:buFont typeface="+mj-lt"/>
              <a:buAutoNum type="arabicPeriod"/>
              <a:tabLst/>
            </a:pPr>
            <a:r>
              <a:rPr lang="en-US" sz="1100" dirty="0">
                <a:solidFill>
                  <a:srgbClr val="75787B"/>
                </a:solidFill>
                <a:latin typeface="Roboto" panose="02000000000000000000" pitchFamily="2" charset="0"/>
                <a:ea typeface="Roboto" panose="02000000000000000000" pitchFamily="2" charset="0"/>
              </a:rPr>
              <a:t>Checkout Software</a:t>
            </a:r>
          </a:p>
          <a:p>
            <a:pPr marL="231775" lvl="1" indent="-228600">
              <a:buClr>
                <a:srgbClr val="75787B"/>
              </a:buClr>
              <a:buFont typeface="+mj-lt"/>
              <a:buAutoNum type="arabicPeriod"/>
              <a:tabLst/>
            </a:pPr>
            <a:r>
              <a:rPr lang="en-US" sz="1100" dirty="0">
                <a:solidFill>
                  <a:srgbClr val="75787B"/>
                </a:solidFill>
                <a:latin typeface="Roboto" panose="02000000000000000000" pitchFamily="2" charset="0"/>
                <a:ea typeface="Roboto" panose="02000000000000000000" pitchFamily="2" charset="0"/>
              </a:rPr>
              <a:t>Vendor, Customer, and Jointly Managed Inventory Solutions</a:t>
            </a:r>
          </a:p>
          <a:p>
            <a:pPr marL="231775" lvl="1" indent="-228600">
              <a:buClr>
                <a:srgbClr val="75787B"/>
              </a:buClr>
              <a:buFont typeface="+mj-lt"/>
              <a:buAutoNum type="arabicPeriod"/>
              <a:tabLst/>
            </a:pPr>
            <a:r>
              <a:rPr lang="en-US" sz="1100" dirty="0">
                <a:solidFill>
                  <a:srgbClr val="75787B"/>
                </a:solidFill>
                <a:latin typeface="Roboto" panose="02000000000000000000" pitchFamily="2" charset="0"/>
                <a:ea typeface="Roboto" panose="02000000000000000000" pitchFamily="2" charset="0"/>
              </a:rPr>
              <a:t>Real-time visibility and control of all data, anywhere, at any time, by anyone </a:t>
            </a:r>
          </a:p>
          <a:p>
            <a:pPr marL="231775" lvl="1" indent="-228600">
              <a:buClr>
                <a:srgbClr val="75787B"/>
              </a:buClr>
              <a:buFont typeface="+mj-lt"/>
              <a:buAutoNum type="arabicPeriod"/>
              <a:tabLst/>
            </a:pPr>
            <a:r>
              <a:rPr lang="en-US" sz="1100" dirty="0">
                <a:solidFill>
                  <a:srgbClr val="75787B"/>
                </a:solidFill>
                <a:latin typeface="Roboto" panose="02000000000000000000" pitchFamily="2" charset="0"/>
                <a:ea typeface="Roboto" panose="02000000000000000000" pitchFamily="2" charset="0"/>
              </a:rPr>
              <a:t>Profit Generator tool for generating revenue from services</a:t>
            </a:r>
          </a:p>
          <a:p>
            <a:pPr marL="231775" lvl="1" indent="-228600">
              <a:buClr>
                <a:srgbClr val="75787B"/>
              </a:buClr>
              <a:buFont typeface="+mj-lt"/>
              <a:buAutoNum type="arabicPeriod"/>
              <a:tabLst/>
            </a:pPr>
            <a:r>
              <a:rPr lang="en-US" sz="1100" dirty="0">
                <a:solidFill>
                  <a:srgbClr val="75787B"/>
                </a:solidFill>
                <a:latin typeface="Roboto" panose="02000000000000000000" pitchFamily="2" charset="0"/>
                <a:ea typeface="Roboto" panose="02000000000000000000" pitchFamily="2" charset="0"/>
              </a:rPr>
              <a:t>Serial number traceability from distributor to machine</a:t>
            </a:r>
          </a:p>
          <a:p>
            <a:pPr marL="3175" lvl="1" algn="just">
              <a:tabLst/>
            </a:pPr>
            <a:endParaRPr lang="en-US" sz="1100" dirty="0">
              <a:solidFill>
                <a:srgbClr val="75787B"/>
              </a:solidFill>
              <a:latin typeface="Roboto" panose="02000000000000000000" pitchFamily="2" charset="0"/>
              <a:ea typeface="Roboto" panose="02000000000000000000" pitchFamily="2" charset="0"/>
            </a:endParaRPr>
          </a:p>
        </p:txBody>
      </p:sp>
      <p:sp>
        <p:nvSpPr>
          <p:cNvPr id="197" name="Google Shape;197;p22"/>
          <p:cNvSpPr txBox="1">
            <a:spLocks noGrp="1"/>
          </p:cNvSpPr>
          <p:nvPr>
            <p:ph type="title" idx="4294967295"/>
          </p:nvPr>
        </p:nvSpPr>
        <p:spPr>
          <a:xfrm>
            <a:off x="2105025" y="1909763"/>
            <a:ext cx="4752975" cy="1870075"/>
          </a:xfrm>
          <a:prstGeom prst="rect">
            <a:avLst/>
          </a:prstGeom>
        </p:spPr>
        <p:txBody>
          <a:bodyPr spcFirstLastPara="1" wrap="square" lIns="91425" tIns="91425" rIns="91425" bIns="91425" anchor="t" anchorCtr="0">
            <a:noAutofit/>
          </a:bodyPr>
          <a:lstStyle/>
          <a:p>
            <a:r>
              <a:rPr lang="en-US" sz="1800" b="1" dirty="0">
                <a:solidFill>
                  <a:srgbClr val="173D6E"/>
                </a:solidFill>
              </a:rPr>
              <a:t>Storeroom Logix software (SRX) is a 100% cloud-based solution built on the AWS infrastructure. </a:t>
            </a:r>
          </a:p>
        </p:txBody>
      </p:sp>
      <p:sp>
        <p:nvSpPr>
          <p:cNvPr id="198" name="Google Shape;198;p22"/>
          <p:cNvSpPr txBox="1">
            <a:spLocks noGrp="1"/>
          </p:cNvSpPr>
          <p:nvPr>
            <p:ph type="title" idx="4294967295"/>
          </p:nvPr>
        </p:nvSpPr>
        <p:spPr>
          <a:xfrm>
            <a:off x="2111375" y="1054100"/>
            <a:ext cx="4746625" cy="101758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 sz="2820" dirty="0"/>
              <a:t>SRX Software</a:t>
            </a:r>
            <a:endParaRPr sz="2820" dirty="0"/>
          </a:p>
        </p:txBody>
      </p:sp>
    </p:spTree>
    <p:extLst>
      <p:ext uri="{BB962C8B-B14F-4D97-AF65-F5344CB8AC3E}">
        <p14:creationId xmlns:p14="http://schemas.microsoft.com/office/powerpoint/2010/main" val="4278933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 name="Rectangle 1">
            <a:extLst>
              <a:ext uri="{FF2B5EF4-FFF2-40B4-BE49-F238E27FC236}">
                <a16:creationId xmlns:a16="http://schemas.microsoft.com/office/drawing/2014/main" id="{2895BA41-A7BE-4B19-9207-98D69C0785A3}"/>
              </a:ext>
            </a:extLst>
          </p:cNvPr>
          <p:cNvSpPr/>
          <p:nvPr/>
        </p:nvSpPr>
        <p:spPr>
          <a:xfrm>
            <a:off x="1574800" y="665480"/>
            <a:ext cx="5283200" cy="7767320"/>
          </a:xfrm>
          <a:prstGeom prst="rect">
            <a:avLst/>
          </a:prstGeom>
          <a:solidFill>
            <a:srgbClr val="003A70"/>
          </a:solidFill>
          <a:ln>
            <a:solidFill>
              <a:srgbClr val="003A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 name="Google Shape;280;p30"/>
          <p:cNvSpPr txBox="1">
            <a:spLocks noGrp="1"/>
          </p:cNvSpPr>
          <p:nvPr>
            <p:ph type="title" idx="4294967295"/>
          </p:nvPr>
        </p:nvSpPr>
        <p:spPr>
          <a:xfrm>
            <a:off x="1682750" y="546100"/>
            <a:ext cx="5175250" cy="7729538"/>
          </a:xfrm>
          <a:prstGeom prst="rect">
            <a:avLst/>
          </a:prstGeom>
        </p:spPr>
        <p:txBody>
          <a:bodyPr spcFirstLastPara="1" wrap="square" lIns="731500" tIns="91425" rIns="457200" bIns="91425" anchor="ctr" anchorCtr="0">
            <a:normAutofit/>
          </a:bodyPr>
          <a:lstStyle/>
          <a:p>
            <a:pPr marL="0" lvl="0" indent="0" algn="l" rtl="0">
              <a:spcBef>
                <a:spcPts val="0"/>
              </a:spcBef>
              <a:spcAft>
                <a:spcPts val="0"/>
              </a:spcAft>
              <a:buNone/>
            </a:pPr>
            <a:r>
              <a:rPr lang="en" sz="4800" dirty="0">
                <a:solidFill>
                  <a:schemeClr val="bg1"/>
                </a:solidFill>
              </a:rPr>
              <a:t>SRX Equipment gives us everything we need</a:t>
            </a:r>
            <a:endParaRPr sz="4800" dirty="0">
              <a:solidFill>
                <a:schemeClr val="bg1"/>
              </a:solidFill>
            </a:endParaRPr>
          </a:p>
        </p:txBody>
      </p:sp>
      <p:sp>
        <p:nvSpPr>
          <p:cNvPr id="281" name="Google Shape;281;p30"/>
          <p:cNvSpPr txBox="1"/>
          <p:nvPr/>
        </p:nvSpPr>
        <p:spPr>
          <a:xfrm>
            <a:off x="2253419" y="1786692"/>
            <a:ext cx="737400" cy="1354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7600" dirty="0">
                <a:solidFill>
                  <a:schemeClr val="accent4"/>
                </a:solidFill>
                <a:latin typeface="Merriweather"/>
                <a:ea typeface="Merriweather"/>
                <a:cs typeface="Merriweather"/>
                <a:sym typeface="Merriweather"/>
              </a:rPr>
              <a:t>“</a:t>
            </a:r>
            <a:endParaRPr sz="7600" dirty="0">
              <a:solidFill>
                <a:schemeClr val="accent4"/>
              </a:solidFill>
              <a:latin typeface="Merriweather"/>
              <a:ea typeface="Merriweather"/>
              <a:cs typeface="Merriweather"/>
              <a:sym typeface="Merriweather"/>
            </a:endParaRPr>
          </a:p>
        </p:txBody>
      </p:sp>
    </p:spTree>
    <p:extLst>
      <p:ext uri="{BB962C8B-B14F-4D97-AF65-F5344CB8AC3E}">
        <p14:creationId xmlns:p14="http://schemas.microsoft.com/office/powerpoint/2010/main" val="3508924126"/>
      </p:ext>
    </p:extLst>
  </p:cSld>
  <p:clrMapOvr>
    <a:masterClrMapping/>
  </p:clrMapOvr>
</p:sld>
</file>

<file path=ppt/theme/theme1.xml><?xml version="1.0" encoding="utf-8"?>
<a:theme xmlns:a="http://schemas.openxmlformats.org/drawingml/2006/main" name="SRX Light">
  <a:themeElements>
    <a:clrScheme name="Simple Light">
      <a:dk1>
        <a:srgbClr val="003A70"/>
      </a:dk1>
      <a:lt1>
        <a:srgbClr val="FFFFFF"/>
      </a:lt1>
      <a:dk2>
        <a:srgbClr val="75787B"/>
      </a:dk2>
      <a:lt2>
        <a:srgbClr val="D9D9D6"/>
      </a:lt2>
      <a:accent1>
        <a:srgbClr val="E87722"/>
      </a:accent1>
      <a:accent2>
        <a:srgbClr val="1C8172"/>
      </a:accent2>
      <a:accent3>
        <a:srgbClr val="93C90F"/>
      </a:accent3>
      <a:accent4>
        <a:srgbClr val="FFB81C"/>
      </a:accent4>
      <a:accent5>
        <a:srgbClr val="000000"/>
      </a:accent5>
      <a:accent6>
        <a:srgbClr val="4F779C"/>
      </a:accent6>
      <a:hlink>
        <a:srgbClr val="003A7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893231FA0EE404690FDA61AD73C92F2" ma:contentTypeVersion="13" ma:contentTypeDescription="Create a new document." ma:contentTypeScope="" ma:versionID="ba297a598cad05c5953b049620730d5c">
  <xsd:schema xmlns:xsd="http://www.w3.org/2001/XMLSchema" xmlns:xs="http://www.w3.org/2001/XMLSchema" xmlns:p="http://schemas.microsoft.com/office/2006/metadata/properties" xmlns:ns2="42c03606-ffd1-4d9a-9609-78e7abed832e" xmlns:ns3="c11c3714-7e72-4e9c-b12f-47b053e7cc3a" targetNamespace="http://schemas.microsoft.com/office/2006/metadata/properties" ma:root="true" ma:fieldsID="6aed3a4a9c24a32c752612a4cf2edcb8" ns2:_="" ns3:_="">
    <xsd:import namespace="42c03606-ffd1-4d9a-9609-78e7abed832e"/>
    <xsd:import namespace="c11c3714-7e72-4e9c-b12f-47b053e7cc3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c03606-ffd1-4d9a-9609-78e7abed83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11c3714-7e72-4e9c-b12f-47b053e7cc3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61338AB-D0A0-4F56-8E53-1356B3351F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c03606-ffd1-4d9a-9609-78e7abed832e"/>
    <ds:schemaRef ds:uri="c11c3714-7e72-4e9c-b12f-47b053e7cc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91261F-B0EE-444B-B238-1DEF477C7CB6}">
  <ds:schemaRefs>
    <ds:schemaRef ds:uri="http://schemas.microsoft.com/sharepoint/v3/contenttype/forms"/>
  </ds:schemaRefs>
</ds:datastoreItem>
</file>

<file path=customXml/itemProps3.xml><?xml version="1.0" encoding="utf-8"?>
<ds:datastoreItem xmlns:ds="http://schemas.openxmlformats.org/officeDocument/2006/customXml" ds:itemID="{1BA21BCA-2D4C-48DE-9CE2-ED4F3C9F2B5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55</TotalTime>
  <Words>924</Words>
  <Application>Microsoft Office PowerPoint</Application>
  <PresentationFormat>On-screen Show (4:3)</PresentationFormat>
  <Paragraphs>177</Paragraphs>
  <Slides>23</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Roboto</vt:lpstr>
      <vt:lpstr>Merriweather</vt:lpstr>
      <vt:lpstr>Wingdings</vt:lpstr>
      <vt:lpstr>SRX Light</vt:lpstr>
      <vt:lpstr>Cover option 1</vt:lpstr>
      <vt:lpstr>Cover option 2</vt:lpstr>
      <vt:lpstr>Cover option 3</vt:lpstr>
      <vt:lpstr>PowerPoint Presentation</vt:lpstr>
      <vt:lpstr>Storeroom Logix is a cloud-based, SaaS platform providing turnkey Supply Chain and Inventory Management solutions. </vt:lpstr>
      <vt:lpstr>PowerPoint Presentation</vt:lpstr>
      <vt:lpstr>SRX Software is amazing</vt:lpstr>
      <vt:lpstr>Storeroom Logix software (SRX) is a 100% cloud-based solution built on the AWS infrastructure. </vt:lpstr>
      <vt:lpstr>SRX Equipment gives us everything we need</vt:lpstr>
      <vt:lpstr>Storeroom Logix equipment supplements SRX software to provide end-customers with a complete and customizable Inventory Management solution.</vt:lpstr>
      <vt:lpstr>PowerPoint Presentation</vt:lpstr>
      <vt:lpstr>We really can make more money this way</vt:lpstr>
      <vt:lpstr>Storeroom Logix is obsessed with distributor profitability. We believe the future of distribution will be stronger when revenue stream includes selling services. SRX provides excellent options to do so. </vt:lpstr>
      <vt:lpstr>PowerPoint Presentation</vt:lpstr>
      <vt:lpstr>Two column with data</vt:lpstr>
      <vt:lpstr>One column with data</vt:lpstr>
      <vt:lpstr>One column with chart or graph </vt:lpstr>
      <vt:lpstr>One column with chart or graph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option 1</dc:title>
  <dc:creator>Sean Leahy</dc:creator>
  <cp:lastModifiedBy>Sean Leahy</cp:lastModifiedBy>
  <cp:revision>1</cp:revision>
  <dcterms:modified xsi:type="dcterms:W3CDTF">2021-07-18T18:53:12Z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0x010100D893231FA0EE404690FDA61AD73C92F2</vt:lpwstr>
  </property>
</Properties>
</file>